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1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3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8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1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3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BB79-5990-4A7E-81BB-A3B0F5725DB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5B960-F114-4D39-A3E1-EA3FB349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6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ouchheights.com/recent-articles/how-an-indian-tourist-destination-turned-into-a-bridge-of-death-morbi-bridge-collapse/?ref=hackernoon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ouchheights.com/motivation/7-ways-to-stay-in-touch-with-your-distance-family-in-your-free-time/?ref=hackernoon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uchheightsofficial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touchheights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linkedin.com/in/touch-heights-ba4471238/" TargetMode="External"/><Relationship Id="rId5" Type="http://schemas.openxmlformats.org/officeDocument/2006/relationships/hyperlink" Target="https://twitter.com/HeightsTouch" TargetMode="External"/><Relationship Id="rId4" Type="http://schemas.openxmlformats.org/officeDocument/2006/relationships/hyperlink" Target="https://www.instagram.com/touchheightsofficial2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870" y="1291173"/>
            <a:ext cx="10489809" cy="3337095"/>
          </a:xfrm>
        </p:spPr>
        <p:txBody>
          <a:bodyPr>
            <a:noAutofit/>
          </a:bodyPr>
          <a:lstStyle/>
          <a:p>
            <a:r>
              <a:rPr lang="en-US" sz="5400" b="1" dirty="0"/>
              <a:t>Best Destinations for Family Vacation in India in 2023 | Touchheights</a:t>
            </a:r>
            <a:br>
              <a:rPr lang="en-US" sz="5400" b="1" dirty="0"/>
            </a:b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6004978"/>
            <a:ext cx="1143774" cy="76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9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0547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b="1" i="1" dirty="0"/>
              <a:t>Here are some of the </a:t>
            </a:r>
            <a:r>
              <a:rPr lang="en-US" sz="4800" b="1" i="1" dirty="0">
                <a:hlinkClick r:id="rId2"/>
              </a:rPr>
              <a:t>best destinations for a family vacation in India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834749"/>
            <a:ext cx="466226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</a:t>
            </a:r>
          </a:p>
          <a:p>
            <a:endParaRPr lang="en-US" sz="2400" b="1" dirty="0"/>
          </a:p>
          <a:p>
            <a:r>
              <a:rPr lang="en-US" sz="2400" b="1" dirty="0" smtClean="0"/>
              <a:t>Rajasthan</a:t>
            </a:r>
          </a:p>
          <a:p>
            <a:endParaRPr lang="en-US" sz="2400" b="1" dirty="0"/>
          </a:p>
          <a:p>
            <a:r>
              <a:rPr lang="en-US" sz="2400" b="1" dirty="0" smtClean="0"/>
              <a:t>Kerala</a:t>
            </a:r>
          </a:p>
          <a:p>
            <a:endParaRPr lang="en-US" sz="2400" b="1" dirty="0"/>
          </a:p>
          <a:p>
            <a:r>
              <a:rPr lang="en-US" sz="2400" b="1" dirty="0"/>
              <a:t>Andaman and Nicobar </a:t>
            </a:r>
            <a:r>
              <a:rPr lang="en-US" sz="2400" b="1" dirty="0" smtClean="0"/>
              <a:t>Islands</a:t>
            </a:r>
          </a:p>
          <a:p>
            <a:endParaRPr lang="en-US" sz="2000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91289" y="2834749"/>
            <a:ext cx="42625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Darjeeling</a:t>
            </a:r>
          </a:p>
          <a:p>
            <a:endParaRPr lang="en-US" sz="2400" b="1" dirty="0"/>
          </a:p>
          <a:p>
            <a:r>
              <a:rPr lang="en-US" sz="2400" b="1" dirty="0" smtClean="0"/>
              <a:t>Agra</a:t>
            </a:r>
          </a:p>
          <a:p>
            <a:endParaRPr lang="en-US" sz="2400" b="1" dirty="0"/>
          </a:p>
          <a:p>
            <a:r>
              <a:rPr lang="en-US" sz="2400" b="1" dirty="0" smtClean="0"/>
              <a:t>Jaipur</a:t>
            </a:r>
          </a:p>
          <a:p>
            <a:endParaRPr lang="en-US" sz="2400" b="1" dirty="0"/>
          </a:p>
          <a:p>
            <a:r>
              <a:rPr lang="en-US" sz="2400" b="1" dirty="0" err="1"/>
              <a:t>Rishikesh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6004978"/>
            <a:ext cx="1143774" cy="76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8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52" y="1656788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b="1" dirty="0"/>
              <a:t>Summarizing the highlights of a family vacation is important for several reasons:</a:t>
            </a:r>
            <a:br>
              <a:rPr lang="en-US" sz="4800" b="1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17452" y="2855742"/>
            <a:ext cx="43609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Memory </a:t>
            </a:r>
            <a:r>
              <a:rPr lang="en-US" sz="2400" b="1" dirty="0" smtClean="0"/>
              <a:t>Preservation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Time-Saving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Reflection and </a:t>
            </a:r>
            <a:r>
              <a:rPr lang="en-US" sz="2400" b="1" dirty="0" smtClean="0"/>
              <a:t>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Communication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6004978"/>
            <a:ext cx="1143774" cy="76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9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2" y="99817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Conclusion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1252" y="2841670"/>
            <a:ext cx="10317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summarizing a</a:t>
            </a:r>
            <a:r>
              <a:rPr lang="en-US" sz="3600" b="1" dirty="0"/>
              <a:t> </a:t>
            </a:r>
            <a:r>
              <a:rPr lang="en-US" sz="3600" b="1" dirty="0">
                <a:hlinkClick r:id="rId2"/>
              </a:rPr>
              <a:t>family vacation is an important practice</a:t>
            </a:r>
            <a:r>
              <a:rPr lang="en-US" sz="3600" dirty="0"/>
              <a:t> that helps preserve memories, saves time, provides an opportunity for reflection and learning, and serves as an effective communication tool.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6004978"/>
            <a:ext cx="1143774" cy="76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3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4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7" y="604275"/>
            <a:ext cx="10214317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Contact Us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62707" y="2391508"/>
            <a:ext cx="106211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Website:- </a:t>
            </a:r>
            <a:r>
              <a:rPr lang="en-US" sz="2400" dirty="0">
                <a:hlinkClick r:id="rId2"/>
              </a:rPr>
              <a:t>https://touchheights.com/</a:t>
            </a:r>
            <a:endParaRPr lang="en-US" sz="2400" dirty="0"/>
          </a:p>
          <a:p>
            <a:endParaRPr lang="en-US" sz="2400" b="1" dirty="0"/>
          </a:p>
          <a:p>
            <a:r>
              <a:rPr lang="en-US" sz="2400" b="1" dirty="0"/>
              <a:t>Facebook:- </a:t>
            </a:r>
            <a:r>
              <a:rPr lang="en-US" sz="2400" u="sng" dirty="0">
                <a:hlinkClick r:id="rId3"/>
              </a:rPr>
              <a:t>https://www.facebook.com/touchheightsofficial/</a:t>
            </a:r>
            <a:endParaRPr lang="en-US" sz="2400" u="sng" dirty="0"/>
          </a:p>
          <a:p>
            <a:endParaRPr lang="en-US" sz="2400" u="sng" dirty="0"/>
          </a:p>
          <a:p>
            <a:r>
              <a:rPr lang="en-US" sz="2400" b="1" dirty="0"/>
              <a:t>Instagram:- </a:t>
            </a:r>
            <a:r>
              <a:rPr lang="en-US" sz="2400" u="sng" dirty="0">
                <a:hlinkClick r:id="rId4"/>
              </a:rPr>
              <a:t>https://www.instagram.com/touchheightsofficial22/</a:t>
            </a:r>
            <a:endParaRPr lang="en-US" sz="2400" u="sng" dirty="0"/>
          </a:p>
          <a:p>
            <a:endParaRPr lang="en-US" sz="2400" u="sng" dirty="0"/>
          </a:p>
          <a:p>
            <a:r>
              <a:rPr lang="en-US" sz="2400" b="1" dirty="0"/>
              <a:t>Twitter:- </a:t>
            </a:r>
            <a:r>
              <a:rPr lang="en-US" sz="2400" u="sng" dirty="0">
                <a:hlinkClick r:id="rId5"/>
              </a:rPr>
              <a:t>https://twitter.com/HeightsTouch</a:t>
            </a:r>
            <a:endParaRPr lang="en-US" sz="2400" u="sng" dirty="0"/>
          </a:p>
          <a:p>
            <a:endParaRPr lang="en-US" sz="2400" u="sng" dirty="0"/>
          </a:p>
          <a:p>
            <a:r>
              <a:rPr lang="en-US" sz="2400" b="1" dirty="0"/>
              <a:t>LinkedIn:- </a:t>
            </a:r>
            <a:r>
              <a:rPr lang="en-US" sz="2400" u="sng" dirty="0">
                <a:hlinkClick r:id="rId6"/>
              </a:rPr>
              <a:t>https://www.linkedin.com/in/touch-heights-ba4471238/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6004978"/>
            <a:ext cx="1143774" cy="76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5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Best Destinations for Family Vacation in India in 2023 | Touchheights </vt:lpstr>
      <vt:lpstr>Here are some of the best destinations for a family vacation in India</vt:lpstr>
      <vt:lpstr>Summarizing the highlights of a family vacation is important for several reasons:   </vt:lpstr>
      <vt:lpstr>Conclusion</vt:lpstr>
      <vt:lpstr>PowerPoint Presentation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Destinations for Family Vacation in India in 2023 | Touchheights</dc:title>
  <dc:creator>HP</dc:creator>
  <cp:lastModifiedBy>HP</cp:lastModifiedBy>
  <cp:revision>3</cp:revision>
  <dcterms:created xsi:type="dcterms:W3CDTF">2023-03-22T09:44:51Z</dcterms:created>
  <dcterms:modified xsi:type="dcterms:W3CDTF">2023-03-22T10:01:41Z</dcterms:modified>
</cp:coreProperties>
</file>