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1938" r:id="rId3"/>
    <p:sldId id="1935" r:id="rId4"/>
    <p:sldId id="1941" r:id="rId5"/>
    <p:sldId id="1929" r:id="rId7"/>
    <p:sldId id="1884" r:id="rId8"/>
    <p:sldId id="1942" r:id="rId9"/>
    <p:sldId id="1943" r:id="rId10"/>
    <p:sldId id="1944" r:id="rId11"/>
    <p:sldId id="1947" r:id="rId12"/>
    <p:sldId id="1946" r:id="rId13"/>
    <p:sldId id="194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FFF"/>
    <a:srgbClr val="DEDACC"/>
    <a:srgbClr val="360071"/>
    <a:srgbClr val="FF7676"/>
    <a:srgbClr val="6A1F60"/>
    <a:srgbClr val="CA4F67"/>
    <a:srgbClr val="0796D0"/>
    <a:srgbClr val="C60B68"/>
    <a:srgbClr val="F7D6D6"/>
    <a:srgbClr val="A69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42"/>
  </p:normalViewPr>
  <p:slideViewPr>
    <p:cSldViewPr snapToGrid="0">
      <p:cViewPr varScale="1">
        <p:scale>
          <a:sx n="79" d="100"/>
          <a:sy n="79" d="100"/>
        </p:scale>
        <p:origin x="77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5F59B-C668-4011-983E-F315D5C6132D}"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F99F9-2769-4C52-8EE2-7278119F0A16}"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F99F9-2769-4C52-8EE2-7278119F0A16}"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F99F9-2769-4C52-8EE2-7278119F0A16}"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F99F9-2769-4C52-8EE2-7278119F0A16}"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976A7E-E691-40BD-AFA5-751B1321B886}" type="datetimeFigureOut">
              <a:rPr lang="en-IN" smtClean="0"/>
            </a:fld>
            <a:endParaRPr lang="en-IN"/>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C2EDA-D519-4F34-BF3F-BFFF500F4B03}" type="slidenum">
              <a:rPr lang="en-US" smtClean="0"/>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8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5976A7E-E691-40BD-AFA5-751B1321B886}" type="datetimeFigureOut">
              <a:rPr lang="en-IN" smtClean="0"/>
            </a:fld>
            <a:endParaRPr lang="en-IN"/>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C2EDA-D519-4F34-BF3F-BFFF500F4B03}" type="slidenum">
              <a:rPr lang="en-US" smtClean="0"/>
            </a:fld>
            <a:endParaRPr lang="en-US" dirty="0"/>
          </a:p>
        </p:txBody>
      </p:sp>
    </p:spTree>
  </p:cSld>
  <p:clrMapOvr>
    <a:masterClrMapping/>
  </p:clrMapOvr>
  <p:transition spd="slow" advTm="8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5976A7E-E691-40BD-AFA5-751B1321B886}" type="datetimeFigureOut">
              <a:rPr lang="en-IN" smtClean="0"/>
            </a:fld>
            <a:endParaRPr lang="en-IN"/>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C2EDA-D519-4F34-BF3F-BFFF500F4B03}" type="slidenum">
              <a:rPr lang="en-US" smtClean="0"/>
            </a:fld>
            <a:endParaRPr lang="en-US" dirty="0"/>
          </a:p>
        </p:txBody>
      </p:sp>
    </p:spTree>
  </p:cSld>
  <p:clrMapOvr>
    <a:masterClrMapping/>
  </p:clrMapOvr>
  <p:transition spd="slow" advTm="8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3" name="Oval 2"/>
          <p:cNvSpPr/>
          <p:nvPr userDrawn="1"/>
        </p:nvSpPr>
        <p:spPr>
          <a:xfrm>
            <a:off x="492348" y="822701"/>
            <a:ext cx="5439251" cy="5439251"/>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Oval 5"/>
          <p:cNvSpPr/>
          <p:nvPr userDrawn="1"/>
        </p:nvSpPr>
        <p:spPr>
          <a:xfrm>
            <a:off x="11352413" y="1318559"/>
            <a:ext cx="389835" cy="38983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Oval 8"/>
          <p:cNvSpPr/>
          <p:nvPr userDrawn="1"/>
        </p:nvSpPr>
        <p:spPr>
          <a:xfrm>
            <a:off x="638841" y="5012346"/>
            <a:ext cx="837678" cy="837678"/>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Freeform 12"/>
          <p:cNvSpPr/>
          <p:nvPr userDrawn="1"/>
        </p:nvSpPr>
        <p:spPr>
          <a:xfrm>
            <a:off x="9853347" y="0"/>
            <a:ext cx="1499066" cy="1061910"/>
          </a:xfrm>
          <a:custGeom>
            <a:avLst/>
            <a:gdLst>
              <a:gd name="connsiteX0" fmla="*/ 70097 w 1499066"/>
              <a:gd name="connsiteY0" fmla="*/ 0 h 1061910"/>
              <a:gd name="connsiteX1" fmla="*/ 1428969 w 1499066"/>
              <a:gd name="connsiteY1" fmla="*/ 0 h 1061910"/>
              <a:gd name="connsiteX2" fmla="*/ 1440164 w 1499066"/>
              <a:gd name="connsiteY2" fmla="*/ 20625 h 1061910"/>
              <a:gd name="connsiteX3" fmla="*/ 1499066 w 1499066"/>
              <a:gd name="connsiteY3" fmla="*/ 312377 h 1061910"/>
              <a:gd name="connsiteX4" fmla="*/ 749533 w 1499066"/>
              <a:gd name="connsiteY4" fmla="*/ 1061910 h 1061910"/>
              <a:gd name="connsiteX5" fmla="*/ 0 w 1499066"/>
              <a:gd name="connsiteY5" fmla="*/ 312377 h 1061910"/>
              <a:gd name="connsiteX6" fmla="*/ 58902 w 1499066"/>
              <a:gd name="connsiteY6" fmla="*/ 20625 h 10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66" h="1061910">
                <a:moveTo>
                  <a:pt x="70097" y="0"/>
                </a:moveTo>
                <a:lnTo>
                  <a:pt x="1428969" y="0"/>
                </a:lnTo>
                <a:lnTo>
                  <a:pt x="1440164" y="20625"/>
                </a:lnTo>
                <a:cubicBezTo>
                  <a:pt x="1478092" y="110298"/>
                  <a:pt x="1499066" y="208888"/>
                  <a:pt x="1499066" y="312377"/>
                </a:cubicBezTo>
                <a:cubicBezTo>
                  <a:pt x="1499066" y="726333"/>
                  <a:pt x="1163489" y="1061910"/>
                  <a:pt x="749533" y="1061910"/>
                </a:cubicBezTo>
                <a:cubicBezTo>
                  <a:pt x="335577" y="1061910"/>
                  <a:pt x="0" y="726333"/>
                  <a:pt x="0" y="312377"/>
                </a:cubicBezTo>
                <a:cubicBezTo>
                  <a:pt x="0" y="208888"/>
                  <a:pt x="20974" y="110298"/>
                  <a:pt x="58902" y="20625"/>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p:cNvSpPr>
            <a:spLocks noGrp="1"/>
          </p:cNvSpPr>
          <p:nvPr>
            <p:ph type="title"/>
          </p:nvPr>
        </p:nvSpPr>
        <p:spPr>
          <a:xfrm>
            <a:off x="6300216" y="2130552"/>
            <a:ext cx="4590288" cy="1764792"/>
          </a:xfrm>
        </p:spPr>
        <p:txBody>
          <a:bodyPr anchor="t">
            <a:noAutofit/>
          </a:bodyPr>
          <a:lstStyle>
            <a:lvl1pPr>
              <a:defRPr sz="5400" b="1">
                <a:solidFill>
                  <a:schemeClr val="tx2"/>
                </a:solidFill>
                <a:latin typeface="+mn-lt"/>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1005840" y="1316736"/>
            <a:ext cx="4325112" cy="4325112"/>
          </a:xfrm>
          <a:noFill/>
        </p:spPr>
        <p:txBody>
          <a:bodyPr anchor="ctr">
            <a:noAutofit/>
          </a:bodyPr>
          <a:lstStyle>
            <a:lvl1pPr algn="ctr">
              <a:defRPr/>
            </a:lvl1pPr>
          </a:lstStyle>
          <a:p>
            <a:r>
              <a:rPr lang="en-US"/>
              <a:t>Click icon to add picture</a:t>
            </a:r>
            <a:endParaRPr lang="en-US" dirty="0"/>
          </a:p>
        </p:txBody>
      </p:sp>
      <p:sp>
        <p:nvSpPr>
          <p:cNvPr id="12" name="Subtitle 2"/>
          <p:cNvSpPr>
            <a:spLocks noGrp="1"/>
          </p:cNvSpPr>
          <p:nvPr>
            <p:ph type="subTitle" idx="1"/>
          </p:nvPr>
        </p:nvSpPr>
        <p:spPr>
          <a:xfrm>
            <a:off x="6298598" y="3895344"/>
            <a:ext cx="4591906" cy="1024128"/>
          </a:xfrm>
        </p:spPr>
        <p:txBody>
          <a:bodyPr>
            <a:noAutofit/>
          </a:bodyPr>
          <a:lstStyle>
            <a:lvl1pPr marL="0" indent="0" algn="l">
              <a:lnSpc>
                <a:spcPct val="100000"/>
              </a:lnSpc>
              <a:buNone/>
              <a:defRPr sz="2200" b="1">
                <a:solidFill>
                  <a:schemeClr val="tx2"/>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Tree>
  </p:cSld>
  <p:clrMapOvr>
    <a:masterClrMapping/>
  </p:clrMapOvr>
  <p:transition spd="slow" advTm="8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deo with caption">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Title 3"/>
          <p:cNvSpPr>
            <a:spLocks noGrp="1"/>
          </p:cNvSpPr>
          <p:nvPr>
            <p:ph type="title"/>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a:t>Click to edit Master title style</a:t>
            </a:r>
            <a:endParaRPr lang="en-US" dirty="0"/>
          </a:p>
        </p:txBody>
      </p:sp>
      <p:sp>
        <p:nvSpPr>
          <p:cNvPr id="16" name="Media Placeholder 15"/>
          <p:cNvSpPr>
            <a:spLocks noGrp="1"/>
          </p:cNvSpPr>
          <p:nvPr>
            <p:ph type="media" sz="quarter" idx="10" hasCustomPrompt="1"/>
          </p:nvPr>
        </p:nvSpPr>
        <p:spPr>
          <a:xfrm>
            <a:off x="640080" y="1847088"/>
            <a:ext cx="7424928" cy="3776472"/>
          </a:xfrm>
        </p:spPr>
        <p:txBody>
          <a:bodyPr>
            <a:noAutofit/>
          </a:bodyPr>
          <a:lstStyle>
            <a:lvl1pPr>
              <a:defRPr>
                <a:solidFill>
                  <a:schemeClr val="tx2"/>
                </a:solidFill>
              </a:defRPr>
            </a:lvl1pPr>
          </a:lstStyle>
          <a:p>
            <a:r>
              <a:rPr lang="en-US"/>
              <a:t>Click icon to add media</a:t>
            </a:r>
            <a:endParaRPr lang="en-US" dirty="0"/>
          </a:p>
        </p:txBody>
      </p:sp>
      <p:sp>
        <p:nvSpPr>
          <p:cNvPr id="5" name="Freeform 2"/>
          <p:cNvSpPr/>
          <p:nvPr userDrawn="1"/>
        </p:nvSpPr>
        <p:spPr>
          <a:xfrm flipV="1">
            <a:off x="6483077" y="1921304"/>
            <a:ext cx="5708922" cy="4941678"/>
          </a:xfrm>
          <a:custGeom>
            <a:avLst/>
            <a:gdLst>
              <a:gd name="connsiteX0" fmla="*/ 2681883 w 4953666"/>
              <a:gd name="connsiteY0" fmla="*/ 4293658 h 4294315"/>
              <a:gd name="connsiteX1" fmla="*/ 2962801 w 4953666"/>
              <a:gd name="connsiteY1" fmla="*/ 4285537 h 4294315"/>
              <a:gd name="connsiteX2" fmla="*/ 4834127 w 4953666"/>
              <a:gd name="connsiteY2" fmla="*/ 3330444 h 4294315"/>
              <a:gd name="connsiteX3" fmla="*/ 4953666 w 4953666"/>
              <a:gd name="connsiteY3" fmla="*/ 3175947 h 4294315"/>
              <a:gd name="connsiteX4" fmla="*/ 4953666 w 4953666"/>
              <a:gd name="connsiteY4" fmla="*/ 0 h 4294315"/>
              <a:gd name="connsiteX5" fmla="*/ 481203 w 4953666"/>
              <a:gd name="connsiteY5" fmla="*/ 0 h 4294315"/>
              <a:gd name="connsiteX6" fmla="*/ 354529 w 4953666"/>
              <a:gd name="connsiteY6" fmla="*/ 200752 h 4294315"/>
              <a:gd name="connsiteX7" fmla="*/ 8771 w 4953666"/>
              <a:gd name="connsiteY7" fmla="*/ 1767440 h 4294315"/>
              <a:gd name="connsiteX8" fmla="*/ 2681883 w 4953666"/>
              <a:gd name="connsiteY8" fmla="*/ 4293658 h 429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666" h="4294315">
                <a:moveTo>
                  <a:pt x="2681883" y="4293658"/>
                </a:moveTo>
                <a:cubicBezTo>
                  <a:pt x="2774620" y="4295683"/>
                  <a:pt x="2868342" y="4293047"/>
                  <a:pt x="2962801" y="4285537"/>
                </a:cubicBezTo>
                <a:cubicBezTo>
                  <a:pt x="3718476" y="4225460"/>
                  <a:pt x="4378268" y="3864871"/>
                  <a:pt x="4834127" y="3330444"/>
                </a:cubicBezTo>
                <a:lnTo>
                  <a:pt x="4953666" y="3175947"/>
                </a:lnTo>
                <a:lnTo>
                  <a:pt x="4953666" y="0"/>
                </a:lnTo>
                <a:lnTo>
                  <a:pt x="481203" y="0"/>
                </a:lnTo>
                <a:lnTo>
                  <a:pt x="354529" y="200752"/>
                </a:lnTo>
                <a:cubicBezTo>
                  <a:pt x="94175" y="660824"/>
                  <a:pt x="-36273" y="1200867"/>
                  <a:pt x="8771" y="1767440"/>
                </a:cubicBezTo>
                <a:cubicBezTo>
                  <a:pt x="121380" y="3183873"/>
                  <a:pt x="1290828" y="4263270"/>
                  <a:pt x="2681883" y="4293658"/>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7"/>
          <p:cNvSpPr/>
          <p:nvPr userDrawn="1"/>
        </p:nvSpPr>
        <p:spPr>
          <a:xfrm>
            <a:off x="11201466" y="1425943"/>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17"/>
          <p:cNvSpPr>
            <a:spLocks noGrp="1"/>
          </p:cNvSpPr>
          <p:nvPr>
            <p:ph type="body" sz="quarter" idx="11"/>
          </p:nvPr>
        </p:nvSpPr>
        <p:spPr>
          <a:xfrm>
            <a:off x="8412480" y="2715768"/>
            <a:ext cx="3364992" cy="3017520"/>
          </a:xfrm>
        </p:spPr>
        <p:txBody>
          <a:bodyPr anchor="b">
            <a:noAutofit/>
          </a:bodyPr>
          <a:lstStyle>
            <a:lvl1pPr>
              <a:lnSpc>
                <a:spcPct val="100000"/>
              </a:lnSpc>
              <a:spcBef>
                <a:spcPts val="0"/>
              </a:spcBef>
              <a:spcAft>
                <a:spcPts val="0"/>
              </a:spcAft>
              <a:defRPr sz="2200" b="1">
                <a:solidFill>
                  <a:schemeClr val="tx2"/>
                </a:solidFill>
                <a:latin typeface="Segoe UI Semibold" panose="020B0702040204020203" pitchFamily="34" charset="0"/>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a:t>Click to edit Master text styles</a:t>
            </a:r>
            <a:endParaRPr lang="en-US"/>
          </a:p>
          <a:p>
            <a:pPr lvl="1"/>
            <a:r>
              <a:rPr lang="en-US"/>
              <a:t>Second level</a:t>
            </a:r>
            <a:endParaRPr lang="en-US"/>
          </a:p>
        </p:txBody>
      </p:sp>
      <p:sp>
        <p:nvSpPr>
          <p:cNvPr id="19" name="Footer Placeholder 18"/>
          <p:cNvSpPr>
            <a:spLocks noGrp="1"/>
          </p:cNvSpPr>
          <p:nvPr>
            <p:ph type="ftr" sz="quarter" idx="12"/>
          </p:nvPr>
        </p:nvSpPr>
        <p:spPr/>
        <p:txBody>
          <a:bodyPr>
            <a:noAutofit/>
          </a:bodyPr>
          <a:lstStyle/>
          <a:p>
            <a:endParaRPr lang="en-US" dirty="0"/>
          </a:p>
        </p:txBody>
      </p:sp>
      <p:sp>
        <p:nvSpPr>
          <p:cNvPr id="20" name="Slide Number Placeholder 19"/>
          <p:cNvSpPr>
            <a:spLocks noGrp="1"/>
          </p:cNvSpPr>
          <p:nvPr>
            <p:ph type="sldNum" sz="quarter" idx="13"/>
          </p:nvPr>
        </p:nvSpPr>
        <p:spPr/>
        <p:txBody>
          <a:bodyPr>
            <a:noAutofit/>
          </a:bodyPr>
          <a:lstStyle/>
          <a:p>
            <a:fld id="{D1BC2EDA-D519-4F34-BF3F-BFFF500F4B03}" type="slidenum">
              <a:rPr lang="en-US" smtClean="0"/>
            </a:fld>
            <a:endParaRPr lang="en-US" dirty="0"/>
          </a:p>
        </p:txBody>
      </p:sp>
    </p:spTree>
  </p:cSld>
  <p:clrMapOvr>
    <a:masterClrMapping/>
  </p:clrMapOvr>
  <p:transition spd="slow" advTm="8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Oval 2"/>
          <p:cNvSpPr/>
          <p:nvPr userDrawn="1"/>
        </p:nvSpPr>
        <p:spPr>
          <a:xfrm>
            <a:off x="5622727" y="3014462"/>
            <a:ext cx="642974" cy="64297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17"/>
          <p:cNvSpPr/>
          <p:nvPr userDrawn="1"/>
        </p:nvSpPr>
        <p:spPr>
          <a:xfrm>
            <a:off x="8484620" y="5988532"/>
            <a:ext cx="2953834" cy="883756"/>
          </a:xfrm>
          <a:custGeom>
            <a:avLst/>
            <a:gdLst>
              <a:gd name="connsiteX0" fmla="*/ 1476917 w 2953834"/>
              <a:gd name="connsiteY0" fmla="*/ 0 h 883756"/>
              <a:gd name="connsiteX1" fmla="*/ 2950639 w 2953834"/>
              <a:gd name="connsiteY1" fmla="*/ 877123 h 883756"/>
              <a:gd name="connsiteX2" fmla="*/ 2953834 w 2953834"/>
              <a:gd name="connsiteY2" fmla="*/ 883756 h 883756"/>
              <a:gd name="connsiteX3" fmla="*/ 0 w 2953834"/>
              <a:gd name="connsiteY3" fmla="*/ 883756 h 883756"/>
              <a:gd name="connsiteX4" fmla="*/ 3195 w 2953834"/>
              <a:gd name="connsiteY4" fmla="*/ 877123 h 883756"/>
              <a:gd name="connsiteX5" fmla="*/ 1476917 w 2953834"/>
              <a:gd name="connsiteY5" fmla="*/ 0 h 88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834" h="883756">
                <a:moveTo>
                  <a:pt x="1476917" y="0"/>
                </a:moveTo>
                <a:cubicBezTo>
                  <a:pt x="2113290" y="0"/>
                  <a:pt x="2666825" y="354669"/>
                  <a:pt x="2950639" y="877123"/>
                </a:cubicBezTo>
                <a:lnTo>
                  <a:pt x="2953834" y="883756"/>
                </a:lnTo>
                <a:lnTo>
                  <a:pt x="0" y="883756"/>
                </a:lnTo>
                <a:lnTo>
                  <a:pt x="3195" y="877123"/>
                </a:lnTo>
                <a:cubicBezTo>
                  <a:pt x="287009" y="354669"/>
                  <a:pt x="840544" y="0"/>
                  <a:pt x="147691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p:cNvSpPr/>
          <p:nvPr userDrawn="1"/>
        </p:nvSpPr>
        <p:spPr>
          <a:xfrm>
            <a:off x="8484620" y="6069965"/>
            <a:ext cx="510053" cy="510053"/>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Freeform 10"/>
          <p:cNvSpPr/>
          <p:nvPr userDrawn="1"/>
        </p:nvSpPr>
        <p:spPr>
          <a:xfrm>
            <a:off x="0" y="0"/>
            <a:ext cx="6306096" cy="5630799"/>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3"/>
          <p:cNvSpPr>
            <a:spLocks noGrp="1"/>
          </p:cNvSpPr>
          <p:nvPr>
            <p:ph type="title"/>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a:t>Click to edit Master title style</a:t>
            </a:r>
            <a:endParaRPr lang="en-US" dirty="0"/>
          </a:p>
        </p:txBody>
      </p:sp>
      <p:sp>
        <p:nvSpPr>
          <p:cNvPr id="21" name="Picture Placeholder 20"/>
          <p:cNvSpPr>
            <a:spLocks noGrp="1"/>
          </p:cNvSpPr>
          <p:nvPr>
            <p:ph type="pic" sz="quarter" idx="14"/>
          </p:nvPr>
        </p:nvSpPr>
        <p:spPr>
          <a:xfrm>
            <a:off x="6437376" y="2002536"/>
            <a:ext cx="5120640" cy="3685032"/>
          </a:xfrm>
        </p:spPr>
        <p:txBody>
          <a:bodyPr>
            <a:noAutofit/>
          </a:bodyPr>
          <a:lstStyle/>
          <a:p>
            <a:r>
              <a:rPr lang="en-US"/>
              <a:t>Click icon to add picture</a:t>
            </a:r>
            <a:endParaRPr lang="en-US" dirty="0"/>
          </a:p>
        </p:txBody>
      </p:sp>
      <p:sp>
        <p:nvSpPr>
          <p:cNvPr id="17" name="Content Placeholder 16"/>
          <p:cNvSpPr>
            <a:spLocks noGrp="1"/>
          </p:cNvSpPr>
          <p:nvPr>
            <p:ph sz="quarter" idx="15"/>
          </p:nvPr>
        </p:nvSpPr>
        <p:spPr>
          <a:xfrm>
            <a:off x="640080"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a:t>Click to edit Master text styles</a:t>
            </a:r>
            <a:endParaRPr lang="en-US"/>
          </a:p>
        </p:txBody>
      </p:sp>
      <p:sp>
        <p:nvSpPr>
          <p:cNvPr id="19" name="Footer Placeholder 18"/>
          <p:cNvSpPr>
            <a:spLocks noGrp="1"/>
          </p:cNvSpPr>
          <p:nvPr>
            <p:ph type="ftr" sz="quarter" idx="12"/>
          </p:nvPr>
        </p:nvSpPr>
        <p:spPr/>
        <p:txBody>
          <a:bodyPr>
            <a:noAutofit/>
          </a:bodyPr>
          <a:lstStyle/>
          <a:p>
            <a:endParaRPr lang="en-US" dirty="0"/>
          </a:p>
        </p:txBody>
      </p:sp>
      <p:sp>
        <p:nvSpPr>
          <p:cNvPr id="20" name="Slide Number Placeholder 19"/>
          <p:cNvSpPr>
            <a:spLocks noGrp="1"/>
          </p:cNvSpPr>
          <p:nvPr>
            <p:ph type="sldNum" sz="quarter" idx="13"/>
          </p:nvPr>
        </p:nvSpPr>
        <p:spPr/>
        <p:txBody>
          <a:bodyPr>
            <a:noAutofit/>
          </a:bodyPr>
          <a:lstStyle/>
          <a:p>
            <a:fld id="{D1BC2EDA-D519-4F34-BF3F-BFFF500F4B03}" type="slidenum">
              <a:rPr lang="en-US" smtClean="0"/>
            </a:fld>
            <a:endParaRPr lang="en-US" dirty="0"/>
          </a:p>
        </p:txBody>
      </p:sp>
    </p:spTree>
  </p:cSld>
  <p:clrMapOvr>
    <a:masterClrMapping/>
  </p:clrMapOvr>
  <p:transition spd="slow" advTm="8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reeform 14"/>
          <p:cNvSpPr/>
          <p:nvPr userDrawn="1"/>
        </p:nvSpPr>
        <p:spPr>
          <a:xfrm>
            <a:off x="8544421" y="1377730"/>
            <a:ext cx="3658597" cy="5494558"/>
          </a:xfrm>
          <a:custGeom>
            <a:avLst/>
            <a:gdLst>
              <a:gd name="connsiteX0" fmla="*/ 3224347 w 3658597"/>
              <a:gd name="connsiteY0" fmla="*/ 0 h 5494558"/>
              <a:gd name="connsiteX1" fmla="*/ 3554018 w 3658597"/>
              <a:gd name="connsiteY1" fmla="*/ 16647 h 5494558"/>
              <a:gd name="connsiteX2" fmla="*/ 3658597 w 3658597"/>
              <a:gd name="connsiteY2" fmla="*/ 29936 h 5494558"/>
              <a:gd name="connsiteX3" fmla="*/ 3658597 w 3658597"/>
              <a:gd name="connsiteY3" fmla="*/ 5494558 h 5494558"/>
              <a:gd name="connsiteX4" fmla="*/ 935531 w 3658597"/>
              <a:gd name="connsiteY4" fmla="*/ 5494558 h 5494558"/>
              <a:gd name="connsiteX5" fmla="*/ 736284 w 3658597"/>
              <a:gd name="connsiteY5" fmla="*/ 5275331 h 5494558"/>
              <a:gd name="connsiteX6" fmla="*/ 0 w 3658597"/>
              <a:gd name="connsiteY6" fmla="*/ 3224347 h 5494558"/>
              <a:gd name="connsiteX7" fmla="*/ 3224347 w 3658597"/>
              <a:gd name="connsiteY7" fmla="*/ 0 h 549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597" h="5494558">
                <a:moveTo>
                  <a:pt x="3224347" y="0"/>
                </a:moveTo>
                <a:cubicBezTo>
                  <a:pt x="3335644" y="0"/>
                  <a:pt x="3445625" y="5639"/>
                  <a:pt x="3554018" y="16647"/>
                </a:cubicBezTo>
                <a:lnTo>
                  <a:pt x="3658597" y="29936"/>
                </a:lnTo>
                <a:lnTo>
                  <a:pt x="3658597" y="5494558"/>
                </a:lnTo>
                <a:lnTo>
                  <a:pt x="935531" y="5494558"/>
                </a:lnTo>
                <a:lnTo>
                  <a:pt x="736284" y="5275331"/>
                </a:lnTo>
                <a:cubicBezTo>
                  <a:pt x="276312" y="4717974"/>
                  <a:pt x="0" y="4003429"/>
                  <a:pt x="0" y="3224347"/>
                </a:cubicBezTo>
                <a:cubicBezTo>
                  <a:pt x="0" y="1443589"/>
                  <a:pt x="1443589" y="0"/>
                  <a:pt x="322434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12"/>
          <p:cNvSpPr/>
          <p:nvPr userDrawn="1"/>
        </p:nvSpPr>
        <p:spPr>
          <a:xfrm>
            <a:off x="-11551" y="0"/>
            <a:ext cx="1175601" cy="1651285"/>
          </a:xfrm>
          <a:custGeom>
            <a:avLst/>
            <a:gdLst>
              <a:gd name="connsiteX0" fmla="*/ 0 w 1858209"/>
              <a:gd name="connsiteY0" fmla="*/ 0 h 2610096"/>
              <a:gd name="connsiteX1" fmla="*/ 1532533 w 1858209"/>
              <a:gd name="connsiteY1" fmla="*/ 0 h 2610096"/>
              <a:gd name="connsiteX2" fmla="*/ 1579125 w 1858209"/>
              <a:gd name="connsiteY2" fmla="*/ 62307 h 2610096"/>
              <a:gd name="connsiteX3" fmla="*/ 1858209 w 1858209"/>
              <a:gd name="connsiteY3" fmla="*/ 975965 h 2610096"/>
              <a:gd name="connsiteX4" fmla="*/ 224078 w 1858209"/>
              <a:gd name="connsiteY4" fmla="*/ 2610096 h 2610096"/>
              <a:gd name="connsiteX5" fmla="*/ 56998 w 1858209"/>
              <a:gd name="connsiteY5" fmla="*/ 2601659 h 2610096"/>
              <a:gd name="connsiteX6" fmla="*/ 0 w 1858209"/>
              <a:gd name="connsiteY6" fmla="*/ 2592960 h 26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209" h="2610096">
                <a:moveTo>
                  <a:pt x="0" y="0"/>
                </a:moveTo>
                <a:lnTo>
                  <a:pt x="1532533" y="0"/>
                </a:lnTo>
                <a:lnTo>
                  <a:pt x="1579125" y="62307"/>
                </a:lnTo>
                <a:cubicBezTo>
                  <a:pt x="1755324" y="323116"/>
                  <a:pt x="1858209" y="637525"/>
                  <a:pt x="1858209" y="975965"/>
                </a:cubicBezTo>
                <a:cubicBezTo>
                  <a:pt x="1858209" y="1878471"/>
                  <a:pt x="1126584" y="2610096"/>
                  <a:pt x="224078" y="2610096"/>
                </a:cubicBezTo>
                <a:cubicBezTo>
                  <a:pt x="167671" y="2610096"/>
                  <a:pt x="111932" y="2607238"/>
                  <a:pt x="56998" y="2601659"/>
                </a:cubicBezTo>
                <a:lnTo>
                  <a:pt x="0" y="259296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Oval 11"/>
          <p:cNvSpPr/>
          <p:nvPr userDrawn="1"/>
        </p:nvSpPr>
        <p:spPr>
          <a:xfrm>
            <a:off x="7897386" y="4880996"/>
            <a:ext cx="1499065" cy="1499065"/>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Oval 14"/>
          <p:cNvSpPr/>
          <p:nvPr userDrawn="1"/>
        </p:nvSpPr>
        <p:spPr>
          <a:xfrm>
            <a:off x="651124" y="1169282"/>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0" name="Title 3"/>
          <p:cNvSpPr>
            <a:spLocks noGrp="1"/>
          </p:cNvSpPr>
          <p:nvPr>
            <p:ph type="title"/>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a:t>Click to edit Master title style</a:t>
            </a:r>
            <a:endParaRPr lang="en-US" dirty="0"/>
          </a:p>
        </p:txBody>
      </p:sp>
      <p:sp>
        <p:nvSpPr>
          <p:cNvPr id="19" name="Footer Placeholder 18"/>
          <p:cNvSpPr>
            <a:spLocks noGrp="1"/>
          </p:cNvSpPr>
          <p:nvPr>
            <p:ph type="ftr" sz="quarter" idx="12"/>
          </p:nvPr>
        </p:nvSpPr>
        <p:spPr/>
        <p:txBody>
          <a:bodyPr>
            <a:noAutofit/>
          </a:bodyPr>
          <a:lstStyle/>
          <a:p>
            <a:endParaRPr lang="en-US" dirty="0"/>
          </a:p>
        </p:txBody>
      </p:sp>
      <p:sp>
        <p:nvSpPr>
          <p:cNvPr id="20" name="Slide Number Placeholder 19"/>
          <p:cNvSpPr>
            <a:spLocks noGrp="1"/>
          </p:cNvSpPr>
          <p:nvPr>
            <p:ph type="sldNum" sz="quarter" idx="13"/>
          </p:nvPr>
        </p:nvSpPr>
        <p:spPr/>
        <p:txBody>
          <a:bodyPr>
            <a:noAutofit/>
          </a:bodyPr>
          <a:lstStyle/>
          <a:p>
            <a:fld id="{D1BC2EDA-D519-4F34-BF3F-BFFF500F4B03}" type="slidenum">
              <a:rPr lang="en-US" smtClean="0"/>
            </a:fld>
            <a:endParaRPr lang="en-US" dirty="0"/>
          </a:p>
        </p:txBody>
      </p:sp>
      <p:sp>
        <p:nvSpPr>
          <p:cNvPr id="17" name="Content Placeholder 16"/>
          <p:cNvSpPr>
            <a:spLocks noGrp="1"/>
          </p:cNvSpPr>
          <p:nvPr>
            <p:ph sz="quarter" idx="15"/>
          </p:nvPr>
        </p:nvSpPr>
        <p:spPr>
          <a:xfrm>
            <a:off x="640080"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a:t>Click to edit Master text styles</a:t>
            </a:r>
            <a:endParaRPr lang="en-US"/>
          </a:p>
        </p:txBody>
      </p:sp>
      <p:sp>
        <p:nvSpPr>
          <p:cNvPr id="16" name="Content Placeholder 16"/>
          <p:cNvSpPr>
            <a:spLocks noGrp="1"/>
          </p:cNvSpPr>
          <p:nvPr>
            <p:ph sz="quarter" idx="16"/>
          </p:nvPr>
        </p:nvSpPr>
        <p:spPr>
          <a:xfrm>
            <a:off x="6419088"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a:t>Click to edit Master text styles</a:t>
            </a:r>
            <a:endParaRPr lang="en-US"/>
          </a:p>
        </p:txBody>
      </p:sp>
    </p:spTree>
  </p:cSld>
  <p:clrMapOvr>
    <a:masterClrMapping/>
  </p:clrMapOvr>
  <p:transition spd="slow" advTm="8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3">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0" name="Title 3"/>
          <p:cNvSpPr>
            <a:spLocks noGrp="1"/>
          </p:cNvSpPr>
          <p:nvPr>
            <p:ph type="title"/>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a:t>Click to edit Master title style</a:t>
            </a:r>
            <a:endParaRPr lang="en-US" dirty="0"/>
          </a:p>
        </p:txBody>
      </p:sp>
      <p:sp>
        <p:nvSpPr>
          <p:cNvPr id="19" name="Footer Placeholder 18"/>
          <p:cNvSpPr>
            <a:spLocks noGrp="1"/>
          </p:cNvSpPr>
          <p:nvPr>
            <p:ph type="ftr" sz="quarter" idx="12"/>
          </p:nvPr>
        </p:nvSpPr>
        <p:spPr/>
        <p:txBody>
          <a:bodyPr/>
          <a:lstStyle/>
          <a:p>
            <a:endParaRPr lang="en-US" dirty="0"/>
          </a:p>
        </p:txBody>
      </p:sp>
      <p:sp>
        <p:nvSpPr>
          <p:cNvPr id="20" name="Slide Number Placeholder 19"/>
          <p:cNvSpPr>
            <a:spLocks noGrp="1"/>
          </p:cNvSpPr>
          <p:nvPr>
            <p:ph type="sldNum" sz="quarter" idx="13"/>
          </p:nvPr>
        </p:nvSpPr>
        <p:spPr/>
        <p:txBody>
          <a:bodyPr/>
          <a:lstStyle/>
          <a:p>
            <a:fld id="{D1BC2EDA-D519-4F34-BF3F-BFFF500F4B03}" type="slidenum">
              <a:rPr lang="en-US" smtClean="0"/>
            </a:fld>
            <a:endParaRPr lang="en-US" dirty="0"/>
          </a:p>
        </p:txBody>
      </p:sp>
      <p:sp>
        <p:nvSpPr>
          <p:cNvPr id="23" name="Content Placeholder 16"/>
          <p:cNvSpPr>
            <a:spLocks noGrp="1"/>
          </p:cNvSpPr>
          <p:nvPr>
            <p:ph sz="quarter" idx="16"/>
          </p:nvPr>
        </p:nvSpPr>
        <p:spPr>
          <a:xfrm>
            <a:off x="6419088" y="1280160"/>
            <a:ext cx="5129784" cy="4261104"/>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a:t>Click to edit Master text styles</a:t>
            </a:r>
            <a:endParaRPr lang="en-US"/>
          </a:p>
        </p:txBody>
      </p:sp>
    </p:spTree>
  </p:cSld>
  <p:clrMapOvr>
    <a:masterClrMapping/>
  </p:clrMapOvr>
  <p:transition spd="slow" advTm="8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9"/>
          <p:cNvSpPr/>
          <p:nvPr userDrawn="1"/>
        </p:nvSpPr>
        <p:spPr>
          <a:xfrm>
            <a:off x="6912398" y="4482109"/>
            <a:ext cx="5279603" cy="2386909"/>
          </a:xfrm>
          <a:custGeom>
            <a:avLst/>
            <a:gdLst>
              <a:gd name="connsiteX0" fmla="*/ 3601541 w 5279603"/>
              <a:gd name="connsiteY0" fmla="*/ 0 h 2386909"/>
              <a:gd name="connsiteX1" fmla="*/ 5123083 w 5279603"/>
              <a:gd name="connsiteY1" fmla="*/ 307185 h 2386909"/>
              <a:gd name="connsiteX2" fmla="*/ 5279603 w 5279603"/>
              <a:gd name="connsiteY2" fmla="*/ 377947 h 2386909"/>
              <a:gd name="connsiteX3" fmla="*/ 5279603 w 5279603"/>
              <a:gd name="connsiteY3" fmla="*/ 2386909 h 2386909"/>
              <a:gd name="connsiteX4" fmla="*/ 0 w 5279603"/>
              <a:gd name="connsiteY4" fmla="*/ 2386909 h 2386909"/>
              <a:gd name="connsiteX5" fmla="*/ 78053 w 5279603"/>
              <a:gd name="connsiteY5" fmla="*/ 2214261 h 2386909"/>
              <a:gd name="connsiteX6" fmla="*/ 3601541 w 5279603"/>
              <a:gd name="connsiteY6" fmla="*/ 0 h 238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603" h="2386909">
                <a:moveTo>
                  <a:pt x="3601541" y="0"/>
                </a:moveTo>
                <a:cubicBezTo>
                  <a:pt x="4141255" y="0"/>
                  <a:pt x="4655422" y="109382"/>
                  <a:pt x="5123083" y="307185"/>
                </a:cubicBezTo>
                <a:lnTo>
                  <a:pt x="5279603" y="377947"/>
                </a:lnTo>
                <a:lnTo>
                  <a:pt x="5279603" y="2386909"/>
                </a:lnTo>
                <a:lnTo>
                  <a:pt x="0" y="2386909"/>
                </a:lnTo>
                <a:lnTo>
                  <a:pt x="78053" y="2214261"/>
                </a:lnTo>
                <a:cubicBezTo>
                  <a:pt x="709351" y="904104"/>
                  <a:pt x="2049863" y="0"/>
                  <a:pt x="3601541"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7"/>
          <p:cNvSpPr/>
          <p:nvPr userDrawn="1"/>
        </p:nvSpPr>
        <p:spPr>
          <a:xfrm>
            <a:off x="6188287" y="5875583"/>
            <a:ext cx="1499066" cy="993434"/>
          </a:xfrm>
          <a:custGeom>
            <a:avLst/>
            <a:gdLst>
              <a:gd name="connsiteX0" fmla="*/ 749533 w 1499066"/>
              <a:gd name="connsiteY0" fmla="*/ 0 h 993434"/>
              <a:gd name="connsiteX1" fmla="*/ 1499066 w 1499066"/>
              <a:gd name="connsiteY1" fmla="*/ 749533 h 993434"/>
              <a:gd name="connsiteX2" fmla="*/ 1483838 w 1499066"/>
              <a:gd name="connsiteY2" fmla="*/ 900590 h 993434"/>
              <a:gd name="connsiteX3" fmla="*/ 1455018 w 1499066"/>
              <a:gd name="connsiteY3" fmla="*/ 993434 h 993434"/>
              <a:gd name="connsiteX4" fmla="*/ 44048 w 1499066"/>
              <a:gd name="connsiteY4" fmla="*/ 993434 h 993434"/>
              <a:gd name="connsiteX5" fmla="*/ 15228 w 1499066"/>
              <a:gd name="connsiteY5" fmla="*/ 900590 h 993434"/>
              <a:gd name="connsiteX6" fmla="*/ 0 w 1499066"/>
              <a:gd name="connsiteY6" fmla="*/ 749533 h 993434"/>
              <a:gd name="connsiteX7" fmla="*/ 749533 w 1499066"/>
              <a:gd name="connsiteY7" fmla="*/ 0 h 99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9066" h="993434">
                <a:moveTo>
                  <a:pt x="749533" y="0"/>
                </a:moveTo>
                <a:cubicBezTo>
                  <a:pt x="1163489" y="0"/>
                  <a:pt x="1499066" y="335577"/>
                  <a:pt x="1499066" y="749533"/>
                </a:cubicBezTo>
                <a:cubicBezTo>
                  <a:pt x="1499066" y="801278"/>
                  <a:pt x="1493823" y="851798"/>
                  <a:pt x="1483838" y="900590"/>
                </a:cubicBezTo>
                <a:lnTo>
                  <a:pt x="1455018" y="993434"/>
                </a:lnTo>
                <a:lnTo>
                  <a:pt x="44048" y="993434"/>
                </a:lnTo>
                <a:lnTo>
                  <a:pt x="15228" y="900590"/>
                </a:lnTo>
                <a:cubicBezTo>
                  <a:pt x="5244" y="851798"/>
                  <a:pt x="0" y="801278"/>
                  <a:pt x="0" y="749533"/>
                </a:cubicBezTo>
                <a:cubicBezTo>
                  <a:pt x="0" y="335577"/>
                  <a:pt x="335577" y="0"/>
                  <a:pt x="749533"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0" name="Title 3"/>
          <p:cNvSpPr>
            <a:spLocks noGrp="1"/>
          </p:cNvSpPr>
          <p:nvPr>
            <p:ph type="title"/>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a:t>Click to edit Master title style</a:t>
            </a:r>
            <a:endParaRPr lang="en-US" dirty="0"/>
          </a:p>
        </p:txBody>
      </p:sp>
      <p:sp>
        <p:nvSpPr>
          <p:cNvPr id="20" name="Slide Number Placeholder 19"/>
          <p:cNvSpPr>
            <a:spLocks noGrp="1"/>
          </p:cNvSpPr>
          <p:nvPr>
            <p:ph type="sldNum" sz="quarter" idx="13"/>
          </p:nvPr>
        </p:nvSpPr>
        <p:spPr/>
        <p:txBody>
          <a:bodyPr>
            <a:noAutofit/>
          </a:bodyPr>
          <a:lstStyle/>
          <a:p>
            <a:fld id="{D1BC2EDA-D519-4F34-BF3F-BFFF500F4B03}" type="slidenum">
              <a:rPr lang="en-US" smtClean="0"/>
            </a:fld>
            <a:endParaRPr lang="en-US" dirty="0"/>
          </a:p>
        </p:txBody>
      </p:sp>
      <p:sp>
        <p:nvSpPr>
          <p:cNvPr id="17" name="Content Placeholder 16"/>
          <p:cNvSpPr>
            <a:spLocks noGrp="1"/>
          </p:cNvSpPr>
          <p:nvPr>
            <p:ph sz="quarter" idx="15"/>
          </p:nvPr>
        </p:nvSpPr>
        <p:spPr>
          <a:xfrm>
            <a:off x="640080" y="2002536"/>
            <a:ext cx="5029200" cy="4096512"/>
          </a:xfrm>
          <a:noFill/>
          <a:ln w="12700">
            <a:noFill/>
            <a:prstDash val="dash"/>
          </a:ln>
        </p:spPr>
        <p:txBody>
          <a:bodyPr lIns="91440" rIns="91440">
            <a:noAutofit/>
          </a:bodyPr>
          <a:lstStyle>
            <a:lvl1pPr>
              <a:lnSpc>
                <a:spcPct val="100000"/>
              </a:lnSpc>
              <a:defRPr sz="1800">
                <a:solidFill>
                  <a:schemeClr val="tx2"/>
                </a:solidFill>
              </a:defRPr>
            </a:lvl1pPr>
          </a:lstStyle>
          <a:p>
            <a:pPr lvl="0"/>
            <a:r>
              <a:rPr lang="en-US"/>
              <a:t>Click to edit Master text styles</a:t>
            </a:r>
            <a:endParaRPr lang="en-US"/>
          </a:p>
        </p:txBody>
      </p:sp>
      <p:sp>
        <p:nvSpPr>
          <p:cNvPr id="16" name="Content Placeholder 16"/>
          <p:cNvSpPr>
            <a:spLocks noGrp="1"/>
          </p:cNvSpPr>
          <p:nvPr>
            <p:ph sz="quarter" idx="16"/>
          </p:nvPr>
        </p:nvSpPr>
        <p:spPr>
          <a:xfrm>
            <a:off x="6419088" y="2002536"/>
            <a:ext cx="5029200" cy="4096512"/>
          </a:xfrm>
          <a:noFill/>
          <a:ln w="12700">
            <a:noFill/>
            <a:prstDash val="dash"/>
          </a:ln>
        </p:spPr>
        <p:txBody>
          <a:bodyPr lIns="91440" rIns="91440">
            <a:noAutofit/>
          </a:bodyPr>
          <a:lstStyle>
            <a:lvl1pPr>
              <a:lnSpc>
                <a:spcPct val="100000"/>
              </a:lnSpc>
              <a:defRPr sz="1800">
                <a:solidFill>
                  <a:schemeClr val="tx2"/>
                </a:solidFill>
              </a:defRPr>
            </a:lvl1pPr>
          </a:lstStyle>
          <a:p>
            <a:pPr lvl="0"/>
            <a:r>
              <a:rPr lang="en-US"/>
              <a:t>Click to edit Master text styles</a:t>
            </a:r>
            <a:endParaRPr lang="en-US"/>
          </a:p>
        </p:txBody>
      </p:sp>
      <p:pic>
        <p:nvPicPr>
          <p:cNvPr id="11" name="Graphic 10"/>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080" y="5824445"/>
            <a:ext cx="735041" cy="735041"/>
          </a:xfrm>
          <a:prstGeom prst="rect">
            <a:avLst/>
          </a:prstGeom>
        </p:spPr>
      </p:pic>
    </p:spTree>
  </p:cSld>
  <p:clrMapOvr>
    <a:masterClrMapping/>
  </p:clrMapOvr>
  <p:transition spd="slow" advTm="8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9" name="Footer Placeholder 18"/>
          <p:cNvSpPr>
            <a:spLocks noGrp="1"/>
          </p:cNvSpPr>
          <p:nvPr>
            <p:ph type="ftr" sz="quarter" idx="12"/>
          </p:nvPr>
        </p:nvSpPr>
        <p:spPr/>
        <p:txBody>
          <a:bodyPr/>
          <a:lstStyle/>
          <a:p>
            <a:endParaRPr lang="en-US" dirty="0"/>
          </a:p>
        </p:txBody>
      </p:sp>
      <p:sp>
        <p:nvSpPr>
          <p:cNvPr id="20" name="Slide Number Placeholder 19"/>
          <p:cNvSpPr>
            <a:spLocks noGrp="1"/>
          </p:cNvSpPr>
          <p:nvPr>
            <p:ph type="sldNum" sz="quarter" idx="13"/>
          </p:nvPr>
        </p:nvSpPr>
        <p:spPr/>
        <p:txBody>
          <a:bodyPr/>
          <a:lstStyle/>
          <a:p>
            <a:fld id="{D1BC2EDA-D519-4F34-BF3F-BFFF500F4B03}" type="slidenum">
              <a:rPr lang="en-US" smtClean="0"/>
            </a:fld>
            <a:endParaRPr lang="en-US" dirty="0"/>
          </a:p>
        </p:txBody>
      </p:sp>
      <p:sp>
        <p:nvSpPr>
          <p:cNvPr id="2" name="Title 3"/>
          <p:cNvSpPr>
            <a:spLocks noGrp="1"/>
          </p:cNvSpPr>
          <p:nvPr>
            <p:ph type="title"/>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a:t>Click to edit Master title style</a:t>
            </a:r>
            <a:endParaRPr lang="en-US" dirty="0"/>
          </a:p>
        </p:txBody>
      </p:sp>
    </p:spTree>
  </p:cSld>
  <p:clrMapOvr>
    <a:masterClrMapping/>
  </p:clrMapOvr>
  <p:transition spd="slow" advTm="8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Tree>
  </p:cSld>
  <p:clrMapOvr>
    <a:masterClrMapping/>
  </p:clrMapOvr>
  <p:transition spd="slow" advTm="8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5976A7E-E691-40BD-AFA5-751B1321B886}" type="datetimeFigureOut">
              <a:rPr lang="en-IN" smtClean="0"/>
            </a:fld>
            <a:endParaRPr lang="en-IN"/>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C2EDA-D519-4F34-BF3F-BFFF500F4B03}" type="slidenum">
              <a:rPr lang="en-US" smtClean="0"/>
            </a:fld>
            <a:endParaRPr lang="en-US" dirty="0"/>
          </a:p>
        </p:txBody>
      </p:sp>
    </p:spTree>
  </p:cSld>
  <p:clrMapOvr>
    <a:masterClrMapping/>
  </p:clrMapOvr>
  <p:transition spd="slow" advTm="8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5976A7E-E691-40BD-AFA5-751B1321B886}" type="datetimeFigureOut">
              <a:rPr lang="en-IN" smtClean="0"/>
            </a:fld>
            <a:endParaRPr lang="en-IN"/>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C2EDA-D519-4F34-BF3F-BFFF500F4B03}" type="slidenum">
              <a:rPr lang="en-US" smtClean="0"/>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8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5976A7E-E691-40BD-AFA5-751B1321B886}" type="datetimeFigureOut">
              <a:rPr lang="en-IN" smtClean="0"/>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BC2EDA-D519-4F34-BF3F-BFFF500F4B03}" type="slidenum">
              <a:rPr lang="en-US" smtClean="0"/>
            </a:fld>
            <a:endParaRPr lang="en-US" dirty="0"/>
          </a:p>
        </p:txBody>
      </p:sp>
    </p:spTree>
  </p:cSld>
  <p:clrMapOvr>
    <a:masterClrMapping/>
  </p:clrMapOvr>
  <p:transition spd="slow" advTm="8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5976A7E-E691-40BD-AFA5-751B1321B886}" type="datetimeFigureOut">
              <a:rPr lang="en-IN" smtClean="0"/>
            </a:fld>
            <a:endParaRPr lang="en-IN"/>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BC2EDA-D519-4F34-BF3F-BFFF500F4B03}" type="slidenum">
              <a:rPr lang="en-US" smtClean="0"/>
            </a:fld>
            <a:endParaRPr lang="en-US" dirty="0"/>
          </a:p>
        </p:txBody>
      </p:sp>
    </p:spTree>
  </p:cSld>
  <p:clrMapOvr>
    <a:masterClrMapping/>
  </p:clrMapOvr>
  <p:transition spd="slow" advTm="8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76A7E-E691-40BD-AFA5-751B1321B886}" type="datetimeFigureOut">
              <a:rPr lang="en-IN" smtClean="0"/>
            </a:fld>
            <a:endParaRPr lang="en-IN"/>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BC2EDA-D519-4F34-BF3F-BFFF500F4B03}" type="slidenum">
              <a:rPr lang="en-US" smtClean="0"/>
            </a:fld>
            <a:endParaRPr lang="en-US" dirty="0"/>
          </a:p>
        </p:txBody>
      </p:sp>
      <p:sp>
        <p:nvSpPr>
          <p:cNvPr id="6" name="Freeform 17"/>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23"/>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Oval 8"/>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advTm="8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976A7E-E691-40BD-AFA5-751B1321B886}" type="datetimeFigureOut">
              <a:rPr lang="en-IN" smtClean="0"/>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38137DE0-519B-4FAC-A688-5B485260934C}" type="slidenum">
              <a:rPr lang="en-IN" smtClean="0"/>
            </a:fld>
            <a:endParaRPr lang="en-IN"/>
          </a:p>
        </p:txBody>
      </p:sp>
      <p:sp>
        <p:nvSpPr>
          <p:cNvPr id="2" name="Freeform 17"/>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21"/>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23"/>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advTm="8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976A7E-E691-40BD-AFA5-751B1321B886}" type="datetimeFigureOut">
              <a:rPr lang="en-IN" smtClean="0"/>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BC2EDA-D519-4F34-BF3F-BFFF500F4B03}" type="slidenum">
              <a:rPr lang="en-US" smtClean="0"/>
            </a:fld>
            <a:endParaRPr lang="en-US" dirty="0"/>
          </a:p>
        </p:txBody>
      </p:sp>
    </p:spTree>
  </p:cSld>
  <p:clrMapOvr>
    <a:masterClrMapping/>
  </p:clrMapOvr>
  <p:transition spd="slow" advTm="8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5976A7E-E691-40BD-AFA5-751B1321B886}" type="datetimeFigureOut">
              <a:rPr lang="en-IN" smtClean="0"/>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BC2EDA-D519-4F34-BF3F-BFFF500F4B03}" type="slidenum">
              <a:rPr lang="en-US" smtClean="0"/>
            </a:fld>
            <a:endParaRPr lang="en-US" dirty="0"/>
          </a:p>
        </p:txBody>
      </p:sp>
    </p:spTree>
  </p:cSld>
  <p:clrMapOvr>
    <a:masterClrMapping/>
  </p:clrMapOvr>
  <p:transition spd="slow" advTm="800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976A7E-E691-40BD-AFA5-751B1321B886}" type="datetimeFigureOut">
              <a:rPr lang="en-IN" smtClean="0"/>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BC2EDA-D519-4F34-BF3F-BFFF500F4B03}" type="slidenum">
              <a:rPr lang="en-US" smtClean="0"/>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slow" advTm="8000">
    <p:wip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hyperlink" Target="https://www.linkedin.com/in/fine-perforators-6579531b5/" TargetMode="External"/><Relationship Id="rId7" Type="http://schemas.openxmlformats.org/officeDocument/2006/relationships/image" Target="../media/image15.png"/><Relationship Id="rId6" Type="http://schemas.openxmlformats.org/officeDocument/2006/relationships/hyperlink" Target="https://twitter.com/fineperforators" TargetMode="External"/><Relationship Id="rId5" Type="http://schemas.openxmlformats.org/officeDocument/2006/relationships/image" Target="../media/image14.png"/><Relationship Id="rId4" Type="http://schemas.openxmlformats.org/officeDocument/2006/relationships/hyperlink" Target="https://in.pinterest.com/fineholeindia/" TargetMode="External"/><Relationship Id="rId3" Type="http://schemas.openxmlformats.org/officeDocument/2006/relationships/image" Target="../media/image13.png"/><Relationship Id="rId2" Type="http://schemas.openxmlformats.org/officeDocument/2006/relationships/hyperlink" Target="https://www.facebook.com/fineperforators/" TargetMode="External"/><Relationship Id="rId12" Type="http://schemas.openxmlformats.org/officeDocument/2006/relationships/slideLayout" Target="../slideLayouts/slideLayout17.xml"/><Relationship Id="rId11" Type="http://schemas.openxmlformats.org/officeDocument/2006/relationships/image" Target="../media/image17.png"/><Relationship Id="rId10" Type="http://schemas.openxmlformats.org/officeDocument/2006/relationships/hyperlink" Target="https://www.instagram.com/fineperforators/" TargetMode="Externa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7.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4.xml"/><Relationship Id="rId2" Type="http://schemas.openxmlformats.org/officeDocument/2006/relationships/image" Target="../media/image9.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0.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4.xml"/><Relationship Id="rId2" Type="http://schemas.openxmlformats.org/officeDocument/2006/relationships/image" Target="../media/image11.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43600" y="2513207"/>
            <a:ext cx="6157606" cy="1831585"/>
          </a:xfrm>
        </p:spPr>
        <p:txBody>
          <a:bodyPr/>
          <a:lstStyle/>
          <a:p>
            <a:pPr algn="ctr"/>
            <a:r>
              <a:rPr lang="en-US" sz="4000" dirty="0"/>
              <a:t>Best Practices for BigCommerce Development by Samyak Online</a:t>
            </a:r>
            <a:endParaRPr lang="en-IN" sz="3200" dirty="0"/>
          </a:p>
        </p:txBody>
      </p:sp>
      <p:pic>
        <p:nvPicPr>
          <p:cNvPr id="7" name="Picture Placeholder 1" descr="logo (1)"/>
          <p:cNvPicPr>
            <a:picLocks noGrp="1" noChangeAspect="1"/>
          </p:cNvPicPr>
          <p:nvPr>
            <p:ph type="pic" sz="quarter" idx="10"/>
          </p:nvPr>
        </p:nvPicPr>
        <p:blipFill>
          <a:blip r:embed="rId1"/>
          <a:stretch>
            <a:fillRect/>
          </a:stretch>
        </p:blipFill>
        <p:spPr>
          <a:xfrm>
            <a:off x="303742" y="2999172"/>
            <a:ext cx="5490568" cy="1218264"/>
          </a:xfrm>
          <a:prstGeom prst="rect">
            <a:avLst/>
          </a:prstGeom>
          <a:ln>
            <a:noFill/>
          </a:ln>
          <a:effectLst>
            <a:outerShdw blurRad="50800" dist="38100" dir="5400000" algn="t" rotWithShape="0">
              <a:prstClr val="black">
                <a:alpha val="40000"/>
              </a:prstClr>
            </a:outerShdw>
          </a:effectLst>
        </p:spPr>
      </p:pic>
      <p:sp>
        <p:nvSpPr>
          <p:cNvPr id="2" name="Oval 1"/>
          <p:cNvSpPr/>
          <p:nvPr/>
        </p:nvSpPr>
        <p:spPr>
          <a:xfrm>
            <a:off x="1157593" y="1692613"/>
            <a:ext cx="4134255" cy="107004"/>
          </a:xfrm>
          <a:prstGeom prst="ellipse">
            <a:avLst/>
          </a:prstGeom>
          <a:solidFill>
            <a:srgbClr val="DED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5282120" y="1585609"/>
            <a:ext cx="5885233" cy="214008"/>
          </a:xfrm>
          <a:prstGeom prst="rect">
            <a:avLst/>
          </a:prstGeom>
          <a:solidFill>
            <a:srgbClr val="F4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8085" y="1126403"/>
            <a:ext cx="11119104" cy="459208"/>
          </a:xfrm>
        </p:spPr>
        <p:txBody>
          <a:bodyPr/>
          <a:lstStyle/>
          <a:p>
            <a:pPr algn="l"/>
            <a:r>
              <a:rPr lang="en-US" dirty="0"/>
              <a:t>Ongoing Support and Maintenance:</a:t>
            </a:r>
            <a:endParaRPr lang="en-IN" dirty="0"/>
          </a:p>
        </p:txBody>
      </p:sp>
      <p:sp>
        <p:nvSpPr>
          <p:cNvPr id="8" name="TextBox 7"/>
          <p:cNvSpPr txBox="1"/>
          <p:nvPr/>
        </p:nvSpPr>
        <p:spPr>
          <a:xfrm>
            <a:off x="968086" y="1790621"/>
            <a:ext cx="5792638" cy="2677656"/>
          </a:xfrm>
          <a:prstGeom prst="rect">
            <a:avLst/>
          </a:prstGeom>
          <a:noFill/>
        </p:spPr>
        <p:txBody>
          <a:bodyPr wrap="square">
            <a:spAutoFit/>
          </a:bodyPr>
          <a:lstStyle/>
          <a:p>
            <a:pPr algn="just"/>
            <a:r>
              <a:rPr lang="en-US" sz="2800" dirty="0"/>
              <a:t>Samyak Online offers comprehensive support and maintenance, including regular updates, bug fixes, monitoring site performance, and continuous improvement to keep your store secure and up-to-date.</a:t>
            </a:r>
            <a:endParaRPr lang="en-IN" sz="2800" dirty="0"/>
          </a:p>
        </p:txBody>
      </p:sp>
      <p:pic>
        <p:nvPicPr>
          <p:cNvPr id="9"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10" name="Content Placeholder 5"/>
          <p:cNvPicPr>
            <a:picLocks noChangeAspect="1"/>
          </p:cNvPicPr>
          <p:nvPr/>
        </p:nvPicPr>
        <p:blipFill>
          <a:blip r:embed="rId2"/>
          <a:srcRect/>
          <a:stretch>
            <a:fillRect/>
          </a:stretch>
        </p:blipFill>
        <p:spPr>
          <a:xfrm>
            <a:off x="7321155" y="1945532"/>
            <a:ext cx="4153711" cy="4153711"/>
          </a:xfrm>
          <a:prstGeom prst="rect">
            <a:avLst/>
          </a:prstGeom>
          <a:ln>
            <a:noFill/>
          </a:ln>
          <a:effectLst>
            <a:outerShdw blurRad="50800" dist="38100" dir="2700000" algn="tl" rotWithShape="0">
              <a:prstClr val="black">
                <a:alpha val="40000"/>
              </a:prstClr>
            </a:outerShdw>
          </a:effectLst>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000"/>
                            </p:stCondLst>
                            <p:childTnLst>
                              <p:par>
                                <p:cTn id="19" presetID="2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edg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 descr="logo (1)"/>
          <p:cNvPicPr>
            <a:picLocks noChangeAspect="1"/>
          </p:cNvPicPr>
          <p:nvPr/>
        </p:nvPicPr>
        <p:blipFill>
          <a:blip r:embed="rId1"/>
          <a:stretch>
            <a:fillRect/>
          </a:stretch>
        </p:blipFill>
        <p:spPr>
          <a:xfrm>
            <a:off x="799630" y="393523"/>
            <a:ext cx="4323975" cy="959416"/>
          </a:xfrm>
          <a:prstGeom prst="rect">
            <a:avLst/>
          </a:prstGeom>
          <a:ln>
            <a:noFill/>
          </a:ln>
          <a:effectLst>
            <a:outerShdw blurRad="50800" dist="38100" dir="5400000" algn="t" rotWithShape="0">
              <a:prstClr val="black">
                <a:alpha val="40000"/>
              </a:prstClr>
            </a:outerShdw>
          </a:effectLst>
        </p:spPr>
      </p:pic>
      <p:grpSp>
        <p:nvGrpSpPr>
          <p:cNvPr id="9" name="Group 8"/>
          <p:cNvGrpSpPr/>
          <p:nvPr/>
        </p:nvGrpSpPr>
        <p:grpSpPr>
          <a:xfrm>
            <a:off x="2101145" y="1861061"/>
            <a:ext cx="5079365" cy="644526"/>
            <a:chOff x="4291476" y="3056205"/>
            <a:chExt cx="4501498" cy="612218"/>
          </a:xfrm>
        </p:grpSpPr>
        <p:sp>
          <p:nvSpPr>
            <p:cNvPr id="10" name="Rectangle: Rounded Corners 8"/>
            <p:cNvSpPr/>
            <p:nvPr/>
          </p:nvSpPr>
          <p:spPr>
            <a:xfrm>
              <a:off x="4291476" y="3170519"/>
              <a:ext cx="4323140" cy="497904"/>
            </a:xfrm>
            <a:prstGeom prst="roundRect">
              <a:avLst>
                <a:gd name="adj" fmla="val 50000"/>
              </a:avLst>
            </a:prstGeom>
            <a:solidFill>
              <a:schemeClr val="bg1"/>
            </a:solidFill>
            <a:ln>
              <a:noFill/>
            </a:ln>
            <a:effectLst>
              <a:outerShdw blurRad="393700" dist="88900" dir="4200000" sx="104000" sy="104000" algn="ctr" rotWithShape="0">
                <a:schemeClr val="tx1">
                  <a:lumMod val="95000"/>
                  <a:lumOff val="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cs typeface="+mn-ea"/>
                <a:sym typeface="+mn-lt"/>
              </a:endParaRPr>
            </a:p>
          </p:txBody>
        </p:sp>
        <p:sp>
          <p:nvSpPr>
            <p:cNvPr id="11" name="TextBox 10"/>
            <p:cNvSpPr txBox="1"/>
            <p:nvPr/>
          </p:nvSpPr>
          <p:spPr>
            <a:xfrm>
              <a:off x="4341703" y="3056205"/>
              <a:ext cx="4451271" cy="568789"/>
            </a:xfrm>
            <a:prstGeom prst="rect">
              <a:avLst/>
            </a:prstGeom>
            <a:noFill/>
            <a:ln>
              <a:noFill/>
            </a:ln>
          </p:spPr>
          <p:txBody>
            <a:bodyPr wrap="square" rtlCol="0">
              <a:spAutoFit/>
            </a:bodyPr>
            <a:lstStyle/>
            <a:p>
              <a:pPr algn="l">
                <a:lnSpc>
                  <a:spcPct val="150000"/>
                </a:lnSpc>
              </a:pPr>
              <a:r>
                <a:rPr lang="en-US" sz="2200" b="1" dirty="0" err="1">
                  <a:solidFill>
                    <a:srgbClr val="0070C0"/>
                  </a:solidFill>
                  <a:latin typeface="Arial" panose="020B0604020202020204" pitchFamily="34" charset="0"/>
                  <a:cs typeface="Arial" panose="020B0604020202020204" pitchFamily="34" charset="0"/>
                  <a:sym typeface="+mn-ea"/>
                </a:rPr>
                <a:t>Samyak</a:t>
              </a:r>
              <a:r>
                <a:rPr lang="en-US" sz="2200" b="1" dirty="0">
                  <a:solidFill>
                    <a:srgbClr val="0070C0"/>
                  </a:solidFill>
                  <a:latin typeface="Arial" panose="020B0604020202020204" pitchFamily="34" charset="0"/>
                  <a:cs typeface="Arial" panose="020B0604020202020204" pitchFamily="34" charset="0"/>
                  <a:sym typeface="+mn-ea"/>
                </a:rPr>
                <a:t> Online Services Pvt. Ltd.</a:t>
              </a:r>
              <a:endParaRPr lang="en-US" sz="2200" spc="300" dirty="0">
                <a:gradFill>
                  <a:gsLst>
                    <a:gs pos="0">
                      <a:srgbClr val="CE5AC5"/>
                    </a:gs>
                    <a:gs pos="100000">
                      <a:srgbClr val="F64E66"/>
                    </a:gs>
                  </a:gsLst>
                  <a:lin ang="0" scaled="1"/>
                </a:gradFill>
                <a:cs typeface="+mn-ea"/>
                <a:sym typeface="+mn-lt"/>
              </a:endParaRPr>
            </a:p>
          </p:txBody>
        </p:sp>
      </p:grpSp>
      <p:sp>
        <p:nvSpPr>
          <p:cNvPr id="12" name="Text Box 14"/>
          <p:cNvSpPr txBox="1"/>
          <p:nvPr/>
        </p:nvSpPr>
        <p:spPr>
          <a:xfrm>
            <a:off x="2360543" y="2650490"/>
            <a:ext cx="2280285" cy="368300"/>
          </a:xfrm>
          <a:prstGeom prst="rect">
            <a:avLst/>
          </a:prstGeom>
          <a:noFill/>
        </p:spPr>
        <p:txBody>
          <a:bodyPr wrap="none" rtlCol="0" anchor="t">
            <a:spAutoFit/>
          </a:bodyPr>
          <a:lstStyle/>
          <a:p>
            <a:r>
              <a:rPr lang="en-US" b="1" dirty="0">
                <a:solidFill>
                  <a:schemeClr val="tx1"/>
                </a:solidFill>
                <a:sym typeface="+mn-ea"/>
              </a:rPr>
              <a:t>M-4, Mezzanine Floor,</a:t>
            </a:r>
            <a:endParaRPr lang="en-US" b="1" dirty="0">
              <a:solidFill>
                <a:schemeClr val="tx1"/>
              </a:solidFill>
              <a:sym typeface="+mn-ea"/>
            </a:endParaRPr>
          </a:p>
        </p:txBody>
      </p:sp>
      <p:sp>
        <p:nvSpPr>
          <p:cNvPr id="13" name="Text Box 15"/>
          <p:cNvSpPr txBox="1"/>
          <p:nvPr/>
        </p:nvSpPr>
        <p:spPr>
          <a:xfrm>
            <a:off x="2330698" y="3013710"/>
            <a:ext cx="5071110" cy="368300"/>
          </a:xfrm>
          <a:prstGeom prst="rect">
            <a:avLst/>
          </a:prstGeom>
          <a:noFill/>
        </p:spPr>
        <p:txBody>
          <a:bodyPr wrap="none" rtlCol="0" anchor="t">
            <a:spAutoFit/>
          </a:bodyPr>
          <a:lstStyle/>
          <a:p>
            <a:r>
              <a:rPr lang="en-US" b="1" dirty="0">
                <a:solidFill>
                  <a:schemeClr val="tx1"/>
                </a:solidFill>
                <a:sym typeface="+mn-ea"/>
              </a:rPr>
              <a:t>Samrat Bhawan, Ranjit Nagar Commercial Complex</a:t>
            </a:r>
            <a:r>
              <a:rPr lang="en-US" b="1" dirty="0">
                <a:solidFill>
                  <a:srgbClr val="8C2473"/>
                </a:solidFill>
                <a:sym typeface="+mn-ea"/>
              </a:rPr>
              <a:t>,</a:t>
            </a:r>
            <a:endParaRPr lang="en-US" b="1" dirty="0">
              <a:solidFill>
                <a:srgbClr val="8C2473"/>
              </a:solidFill>
              <a:sym typeface="+mn-ea"/>
            </a:endParaRPr>
          </a:p>
        </p:txBody>
      </p:sp>
      <p:sp>
        <p:nvSpPr>
          <p:cNvPr id="14" name="Text Box 17"/>
          <p:cNvSpPr txBox="1"/>
          <p:nvPr/>
        </p:nvSpPr>
        <p:spPr>
          <a:xfrm>
            <a:off x="2330063" y="3362960"/>
            <a:ext cx="2737485" cy="368300"/>
          </a:xfrm>
          <a:prstGeom prst="rect">
            <a:avLst/>
          </a:prstGeom>
          <a:noFill/>
        </p:spPr>
        <p:txBody>
          <a:bodyPr wrap="none" rtlCol="0" anchor="t">
            <a:spAutoFit/>
          </a:bodyPr>
          <a:lstStyle/>
          <a:p>
            <a:pPr algn="l"/>
            <a:r>
              <a:rPr lang="en-US" b="1" dirty="0">
                <a:solidFill>
                  <a:schemeClr val="tx1"/>
                </a:solidFill>
                <a:sym typeface="+mn-ea"/>
              </a:rPr>
              <a:t>New Delhi – 110008, INDIA</a:t>
            </a:r>
            <a:endParaRPr lang="en-US" b="1" dirty="0">
              <a:solidFill>
                <a:schemeClr val="tx1"/>
              </a:solidFill>
              <a:sym typeface="+mn-ea"/>
            </a:endParaRPr>
          </a:p>
        </p:txBody>
      </p:sp>
      <p:sp>
        <p:nvSpPr>
          <p:cNvPr id="15" name="Text Box 18"/>
          <p:cNvSpPr txBox="1"/>
          <p:nvPr/>
        </p:nvSpPr>
        <p:spPr>
          <a:xfrm>
            <a:off x="2327523" y="3712210"/>
            <a:ext cx="2542540" cy="368300"/>
          </a:xfrm>
          <a:prstGeom prst="rect">
            <a:avLst/>
          </a:prstGeom>
          <a:noFill/>
        </p:spPr>
        <p:txBody>
          <a:bodyPr wrap="none" rtlCol="0" anchor="t">
            <a:spAutoFit/>
          </a:bodyPr>
          <a:lstStyle/>
          <a:p>
            <a:pPr algn="l"/>
            <a:r>
              <a:rPr lang="en-US" b="1">
                <a:solidFill>
                  <a:schemeClr val="tx1"/>
                </a:solidFill>
                <a:sym typeface="+mn-ea"/>
              </a:rPr>
              <a:t>Phone: +91-11-49869226</a:t>
            </a:r>
            <a:endParaRPr lang="en-US" b="1">
              <a:solidFill>
                <a:schemeClr val="tx1"/>
              </a:solidFill>
              <a:sym typeface="+mn-ea"/>
            </a:endParaRPr>
          </a:p>
        </p:txBody>
      </p:sp>
      <p:sp>
        <p:nvSpPr>
          <p:cNvPr id="16" name="Text Box 19"/>
          <p:cNvSpPr txBox="1"/>
          <p:nvPr/>
        </p:nvSpPr>
        <p:spPr>
          <a:xfrm>
            <a:off x="2320538" y="4102735"/>
            <a:ext cx="2215515" cy="368300"/>
          </a:xfrm>
          <a:prstGeom prst="rect">
            <a:avLst/>
          </a:prstGeom>
          <a:noFill/>
        </p:spPr>
        <p:txBody>
          <a:bodyPr wrap="none" rtlCol="0" anchor="t">
            <a:spAutoFit/>
          </a:bodyPr>
          <a:lstStyle/>
          <a:p>
            <a:pPr algn="l"/>
            <a:r>
              <a:rPr lang="en-US" b="1">
                <a:solidFill>
                  <a:schemeClr val="tx1"/>
                </a:solidFill>
                <a:sym typeface="+mn-ea"/>
              </a:rPr>
              <a:t>Cell: +91-9810083308</a:t>
            </a:r>
            <a:endParaRPr lang="en-US" b="1">
              <a:solidFill>
                <a:schemeClr val="tx1"/>
              </a:solidFill>
              <a:sym typeface="+mn-ea"/>
            </a:endParaRPr>
          </a:p>
        </p:txBody>
      </p:sp>
      <p:sp>
        <p:nvSpPr>
          <p:cNvPr id="17" name="Text Box 20"/>
          <p:cNvSpPr txBox="1"/>
          <p:nvPr/>
        </p:nvSpPr>
        <p:spPr>
          <a:xfrm>
            <a:off x="2305933" y="4479925"/>
            <a:ext cx="3406140" cy="368300"/>
          </a:xfrm>
          <a:prstGeom prst="rect">
            <a:avLst/>
          </a:prstGeom>
          <a:noFill/>
        </p:spPr>
        <p:txBody>
          <a:bodyPr wrap="none" rtlCol="0" anchor="t">
            <a:spAutoFit/>
          </a:bodyPr>
          <a:lstStyle/>
          <a:p>
            <a:r>
              <a:rPr lang="en-US" b="1">
                <a:solidFill>
                  <a:schemeClr val="tx1"/>
                </a:solidFill>
                <a:sym typeface="+mn-ea"/>
              </a:rPr>
              <a:t>[Nearest Metro Station: Shadipur]</a:t>
            </a:r>
            <a:endParaRPr lang="en-US" b="1">
              <a:solidFill>
                <a:schemeClr val="tx1"/>
              </a:solidFill>
              <a:sym typeface="+mn-ea"/>
            </a:endParaRPr>
          </a:p>
        </p:txBody>
      </p:sp>
      <p:sp>
        <p:nvSpPr>
          <p:cNvPr id="18" name="Text Box 21"/>
          <p:cNvSpPr txBox="1"/>
          <p:nvPr/>
        </p:nvSpPr>
        <p:spPr>
          <a:xfrm>
            <a:off x="2283073" y="4871085"/>
            <a:ext cx="3372485" cy="368300"/>
          </a:xfrm>
          <a:prstGeom prst="rect">
            <a:avLst/>
          </a:prstGeom>
          <a:noFill/>
        </p:spPr>
        <p:txBody>
          <a:bodyPr wrap="none" rtlCol="0" anchor="t">
            <a:spAutoFit/>
          </a:bodyPr>
          <a:lstStyle/>
          <a:p>
            <a:pPr algn="l"/>
            <a:r>
              <a:rPr lang="en-US" b="1">
                <a:solidFill>
                  <a:schemeClr val="tx1"/>
                </a:solidFill>
                <a:sym typeface="+mn-ea"/>
              </a:rPr>
              <a:t>Email: inquiry@samyakonline.net</a:t>
            </a:r>
            <a:endParaRPr lang="en-US" b="1">
              <a:solidFill>
                <a:schemeClr val="tx1"/>
              </a:solidFill>
              <a:sym typeface="+mn-ea"/>
            </a:endParaRPr>
          </a:p>
        </p:txBody>
      </p:sp>
      <p:sp>
        <p:nvSpPr>
          <p:cNvPr id="19" name="Text Box 22"/>
          <p:cNvSpPr txBox="1"/>
          <p:nvPr/>
        </p:nvSpPr>
        <p:spPr>
          <a:xfrm>
            <a:off x="2271008" y="5276215"/>
            <a:ext cx="3886641" cy="369332"/>
          </a:xfrm>
          <a:prstGeom prst="rect">
            <a:avLst/>
          </a:prstGeom>
          <a:noFill/>
        </p:spPr>
        <p:txBody>
          <a:bodyPr wrap="none" rtlCol="0" anchor="t">
            <a:spAutoFit/>
          </a:bodyPr>
          <a:lstStyle/>
          <a:p>
            <a:r>
              <a:rPr lang="en-US" b="1" dirty="0">
                <a:solidFill>
                  <a:schemeClr val="tx1"/>
                </a:solidFill>
                <a:sym typeface="+mn-ea"/>
              </a:rPr>
              <a:t>Website: https://samyakonline.biz</a:t>
            </a:r>
            <a:endParaRPr lang="en-US" b="1" dirty="0">
              <a:solidFill>
                <a:schemeClr val="tx1"/>
              </a:solidFill>
              <a:sym typeface="+mn-ea"/>
            </a:endParaRPr>
          </a:p>
        </p:txBody>
      </p:sp>
      <p:grpSp>
        <p:nvGrpSpPr>
          <p:cNvPr id="20" name="Google Shape;129;p7"/>
          <p:cNvGrpSpPr/>
          <p:nvPr/>
        </p:nvGrpSpPr>
        <p:grpSpPr>
          <a:xfrm>
            <a:off x="2798375" y="5779583"/>
            <a:ext cx="2421255" cy="550530"/>
            <a:chOff x="5020" y="9554"/>
            <a:chExt cx="3813" cy="867"/>
          </a:xfrm>
        </p:grpSpPr>
        <p:pic>
          <p:nvPicPr>
            <p:cNvPr id="21" name="Google Shape;130;p7" descr="facebook-icon-preview">
              <a:hlinkClick r:id="rId2"/>
            </p:cNvPr>
            <p:cNvPicPr preferRelativeResize="0"/>
            <p:nvPr/>
          </p:nvPicPr>
          <p:blipFill rotWithShape="1">
            <a:blip r:embed="rId3"/>
            <a:srcRect/>
            <a:stretch>
              <a:fillRect/>
            </a:stretch>
          </p:blipFill>
          <p:spPr>
            <a:xfrm>
              <a:off x="5020" y="9554"/>
              <a:ext cx="867" cy="867"/>
            </a:xfrm>
            <a:prstGeom prst="rect">
              <a:avLst/>
            </a:prstGeom>
            <a:noFill/>
            <a:ln>
              <a:noFill/>
            </a:ln>
          </p:spPr>
        </p:pic>
        <p:pic>
          <p:nvPicPr>
            <p:cNvPr id="22" name="Google Shape;131;p7" descr="pinterest-logo-png-9">
              <a:hlinkClick r:id="rId4"/>
            </p:cNvPr>
            <p:cNvPicPr preferRelativeResize="0"/>
            <p:nvPr/>
          </p:nvPicPr>
          <p:blipFill rotWithShape="1">
            <a:blip r:embed="rId5"/>
            <a:srcRect/>
            <a:stretch>
              <a:fillRect/>
            </a:stretch>
          </p:blipFill>
          <p:spPr>
            <a:xfrm>
              <a:off x="7412" y="9699"/>
              <a:ext cx="579" cy="579"/>
            </a:xfrm>
            <a:prstGeom prst="rect">
              <a:avLst/>
            </a:prstGeom>
            <a:noFill/>
            <a:ln>
              <a:noFill/>
            </a:ln>
          </p:spPr>
        </p:pic>
        <p:pic>
          <p:nvPicPr>
            <p:cNvPr id="23" name="Google Shape;132;p7" descr="twitter-icon">
              <a:hlinkClick r:id="rId6"/>
            </p:cNvPr>
            <p:cNvPicPr preferRelativeResize="0"/>
            <p:nvPr/>
          </p:nvPicPr>
          <p:blipFill rotWithShape="1">
            <a:blip r:embed="rId7"/>
            <a:srcRect/>
            <a:stretch>
              <a:fillRect/>
            </a:stretch>
          </p:blipFill>
          <p:spPr>
            <a:xfrm>
              <a:off x="5902" y="9640"/>
              <a:ext cx="611" cy="611"/>
            </a:xfrm>
            <a:prstGeom prst="rect">
              <a:avLst/>
            </a:prstGeom>
            <a:noFill/>
            <a:ln>
              <a:noFill/>
            </a:ln>
          </p:spPr>
        </p:pic>
        <p:pic>
          <p:nvPicPr>
            <p:cNvPr id="24" name="Google Shape;133;p7" descr="linkedin-icon-25">
              <a:hlinkClick r:id="rId8"/>
            </p:cNvPr>
            <p:cNvPicPr preferRelativeResize="0"/>
            <p:nvPr/>
          </p:nvPicPr>
          <p:blipFill rotWithShape="1">
            <a:blip r:embed="rId9"/>
            <a:srcRect/>
            <a:stretch>
              <a:fillRect/>
            </a:stretch>
          </p:blipFill>
          <p:spPr>
            <a:xfrm>
              <a:off x="6668" y="9662"/>
              <a:ext cx="589" cy="589"/>
            </a:xfrm>
            <a:prstGeom prst="rect">
              <a:avLst/>
            </a:prstGeom>
            <a:noFill/>
            <a:ln>
              <a:noFill/>
            </a:ln>
          </p:spPr>
        </p:pic>
        <p:pic>
          <p:nvPicPr>
            <p:cNvPr id="25" name="Google Shape;134;p7" descr="Instagram-icon">
              <a:hlinkClick r:id="rId10"/>
            </p:cNvPr>
            <p:cNvPicPr preferRelativeResize="0"/>
            <p:nvPr/>
          </p:nvPicPr>
          <p:blipFill rotWithShape="1">
            <a:blip r:embed="rId11"/>
            <a:srcRect/>
            <a:stretch>
              <a:fillRect/>
            </a:stretch>
          </p:blipFill>
          <p:spPr>
            <a:xfrm>
              <a:off x="8079" y="9611"/>
              <a:ext cx="754" cy="754"/>
            </a:xfrm>
            <a:prstGeom prst="rect">
              <a:avLst/>
            </a:prstGeom>
            <a:noFill/>
            <a:ln>
              <a:noFill/>
            </a:ln>
          </p:spPr>
        </p:pic>
      </p:grpSp>
    </p:spTree>
  </p:cSld>
  <p:clrMapOvr>
    <a:masterClrMapping/>
  </p:clrMapOvr>
  <p:transition spd="slow" advTm="1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8500"/>
                            </p:stCondLst>
                            <p:childTnLst>
                              <p:par>
                                <p:cTn id="58" presetID="2" presetClass="entr" presetSubtype="12" fill="hold" nodeType="afterEffect">
                                  <p:stCondLst>
                                    <p:cond delay="0"/>
                                  </p:stCondLst>
                                  <p:childTnLst>
                                    <p:set>
                                      <p:cBhvr>
                                        <p:cTn id="59" dur="1000" fill="hold">
                                          <p:stCondLst>
                                            <p:cond delay="0"/>
                                          </p:stCondLst>
                                        </p:cTn>
                                        <p:tgtEl>
                                          <p:spTgt spid="20"/>
                                        </p:tgtEl>
                                        <p:attrNameLst>
                                          <p:attrName>style.visibility</p:attrName>
                                        </p:attrNameLst>
                                      </p:cBhvr>
                                      <p:to>
                                        <p:strVal val="visible"/>
                                      </p:to>
                                    </p:set>
                                    <p:anim calcmode="lin" valueType="num">
                                      <p:cBhvr additive="base">
                                        <p:cTn id="60" dur="1000" fill="hold"/>
                                        <p:tgtEl>
                                          <p:spTgt spid="20"/>
                                        </p:tgtEl>
                                        <p:attrNameLst>
                                          <p:attrName>ppt_x</p:attrName>
                                        </p:attrNameLst>
                                      </p:cBhvr>
                                      <p:tavLst>
                                        <p:tav tm="0">
                                          <p:val>
                                            <p:strVal val="0-#ppt_w/2"/>
                                          </p:val>
                                        </p:tav>
                                        <p:tav tm="100000">
                                          <p:val>
                                            <p:strVal val="#ppt_x"/>
                                          </p:val>
                                        </p:tav>
                                      </p:tavLst>
                                    </p:anim>
                                    <p:anim calcmode="lin" valueType="num">
                                      <p:cBhvr additive="base">
                                        <p:cTn id="61"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8085" y="1126403"/>
            <a:ext cx="11119104" cy="459208"/>
          </a:xfrm>
        </p:spPr>
        <p:txBody>
          <a:bodyPr/>
          <a:lstStyle/>
          <a:p>
            <a:pPr algn="l"/>
            <a:r>
              <a:rPr lang="en-US" dirty="0"/>
              <a:t>Introduction:</a:t>
            </a:r>
            <a:endParaRPr lang="en-IN" dirty="0"/>
          </a:p>
        </p:txBody>
      </p:sp>
      <p:sp>
        <p:nvSpPr>
          <p:cNvPr id="8" name="TextBox 7"/>
          <p:cNvSpPr txBox="1"/>
          <p:nvPr/>
        </p:nvSpPr>
        <p:spPr>
          <a:xfrm>
            <a:off x="968085" y="1790621"/>
            <a:ext cx="6363895" cy="2676525"/>
          </a:xfrm>
          <a:prstGeom prst="rect">
            <a:avLst/>
          </a:prstGeom>
          <a:noFill/>
        </p:spPr>
        <p:txBody>
          <a:bodyPr wrap="square">
            <a:spAutoFit/>
          </a:bodyPr>
          <a:lstStyle/>
          <a:p>
            <a:pPr algn="just"/>
            <a:r>
              <a:rPr lang="en-US" sz="2400" dirty="0"/>
              <a:t>Samyak Online is a leading </a:t>
            </a:r>
            <a:r>
              <a:rPr lang="en-US" sz="2400" b="1" dirty="0"/>
              <a:t>e-commerce development agency</a:t>
            </a:r>
            <a:r>
              <a:rPr lang="en-US" sz="2400" dirty="0"/>
              <a:t> specializing in delivering top-notch </a:t>
            </a:r>
            <a:r>
              <a:rPr lang="en-US" sz="2400" b="1" dirty="0"/>
              <a:t>BigCommerce development services</a:t>
            </a:r>
            <a:r>
              <a:rPr lang="en-US" sz="2400" dirty="0"/>
              <a:t>. Our team of experts follows industry best practices to create scalable, user-friendly, and high-performing online stores that drive sales and elevate your brand.</a:t>
            </a:r>
            <a:endParaRPr lang="en-IN" sz="2400" dirty="0"/>
          </a:p>
        </p:txBody>
      </p:sp>
      <p:pic>
        <p:nvPicPr>
          <p:cNvPr id="9"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10" name="Content Placeholder 5"/>
          <p:cNvPicPr>
            <a:picLocks noChangeAspect="1"/>
          </p:cNvPicPr>
          <p:nvPr/>
        </p:nvPicPr>
        <p:blipFill>
          <a:blip r:embed="rId2"/>
          <a:srcRect/>
          <a:stretch>
            <a:fillRect/>
          </a:stretch>
        </p:blipFill>
        <p:spPr>
          <a:xfrm>
            <a:off x="7676309" y="2492988"/>
            <a:ext cx="3791145" cy="3479795"/>
          </a:xfrm>
          <a:prstGeom prst="rect">
            <a:avLst/>
          </a:prstGeom>
          <a:ln>
            <a:noFill/>
          </a:ln>
          <a:effectLst>
            <a:outerShdw blurRad="50800" dist="38100" dir="2700000" algn="tl" rotWithShape="0">
              <a:prstClr val="black">
                <a:alpha val="40000"/>
              </a:prstClr>
            </a:outerShdw>
          </a:effectLst>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000"/>
                            </p:stCondLst>
                            <p:childTnLst>
                              <p:par>
                                <p:cTn id="19" presetID="2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edg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5000">
              <a:srgbClr val="F3FFFF"/>
            </a:gs>
            <a:gs pos="37992">
              <a:srgbClr val="FFFFFF"/>
            </a:gs>
            <a:gs pos="8000">
              <a:srgbClr val="EAFCFE"/>
            </a:gs>
          </a:gsLst>
          <a:lin ang="17400000" scaled="0"/>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12601" y="1200280"/>
            <a:ext cx="5379750" cy="531245"/>
          </a:xfrm>
        </p:spPr>
        <p:txBody>
          <a:bodyPr/>
          <a:lstStyle/>
          <a:p>
            <a:pPr algn="l"/>
            <a:r>
              <a:rPr lang="en-US" dirty="0"/>
              <a:t>Structured Approach:</a:t>
            </a:r>
            <a:endParaRPr lang="en-IN" dirty="0"/>
          </a:p>
        </p:txBody>
      </p:sp>
      <p:sp>
        <p:nvSpPr>
          <p:cNvPr id="3" name="TextBox 2"/>
          <p:cNvSpPr txBox="1"/>
          <p:nvPr/>
        </p:nvSpPr>
        <p:spPr>
          <a:xfrm>
            <a:off x="1112601" y="1791554"/>
            <a:ext cx="6711679" cy="2246769"/>
          </a:xfrm>
          <a:prstGeom prst="rect">
            <a:avLst/>
          </a:prstGeom>
          <a:noFill/>
        </p:spPr>
        <p:txBody>
          <a:bodyPr wrap="square">
            <a:spAutoFit/>
          </a:bodyPr>
          <a:lstStyle/>
          <a:p>
            <a:pPr algn="just"/>
            <a:r>
              <a:rPr lang="en-US" sz="2800" dirty="0"/>
              <a:t>At Samyak Online, we adopt an agile methodology and use effective project management tools to ensure smooth development processes and regular progress updates.</a:t>
            </a:r>
            <a:endParaRPr lang="en-IN" sz="2800" dirty="0"/>
          </a:p>
        </p:txBody>
      </p:sp>
      <p:pic>
        <p:nvPicPr>
          <p:cNvPr id="5"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10" name="Picture 9"/>
          <p:cNvPicPr>
            <a:picLocks noChangeAspect="1"/>
          </p:cNvPicPr>
          <p:nvPr/>
        </p:nvPicPr>
        <p:blipFill>
          <a:blip r:embed="rId2"/>
          <a:srcRect/>
          <a:stretch>
            <a:fillRect/>
          </a:stretch>
        </p:blipFill>
        <p:spPr>
          <a:xfrm>
            <a:off x="8293973" y="1971983"/>
            <a:ext cx="3114623" cy="295889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2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6020">
              <a:srgbClr val="F3FFFF"/>
            </a:gs>
            <a:gs pos="37992">
              <a:srgbClr val="FFFFFF"/>
            </a:gs>
            <a:gs pos="7000">
              <a:srgbClr val="EAFCFE"/>
            </a:gs>
          </a:gsLst>
          <a:lin ang="2700000" scaled="1"/>
          <a:tileRect/>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20862" y="1206230"/>
            <a:ext cx="6359707" cy="428014"/>
          </a:xfrm>
        </p:spPr>
        <p:txBody>
          <a:bodyPr>
            <a:noAutofit/>
          </a:bodyPr>
          <a:lstStyle/>
          <a:p>
            <a:pPr algn="l"/>
            <a:r>
              <a:rPr lang="en-US" dirty="0"/>
              <a:t>Theme Selection and Customization:</a:t>
            </a:r>
            <a:endParaRPr lang="en-IN" dirty="0"/>
          </a:p>
        </p:txBody>
      </p:sp>
      <p:sp>
        <p:nvSpPr>
          <p:cNvPr id="9" name="TextBox 8"/>
          <p:cNvSpPr txBox="1"/>
          <p:nvPr/>
        </p:nvSpPr>
        <p:spPr>
          <a:xfrm>
            <a:off x="1120863" y="1835057"/>
            <a:ext cx="6563988" cy="2246769"/>
          </a:xfrm>
          <a:prstGeom prst="rect">
            <a:avLst/>
          </a:prstGeom>
          <a:noFill/>
        </p:spPr>
        <p:txBody>
          <a:bodyPr wrap="square">
            <a:spAutoFit/>
          </a:bodyPr>
          <a:lstStyle/>
          <a:p>
            <a:pPr algn="just"/>
            <a:r>
              <a:rPr lang="en-US" sz="2800" dirty="0"/>
              <a:t>Our team assists clients in selecting the most suitable theme that aligns with their brand identity. We further customize the theme to enhance its visual appeal and ensure responsiveness and accessibility.</a:t>
            </a:r>
            <a:endParaRPr lang="en-IN" sz="2800" dirty="0"/>
          </a:p>
        </p:txBody>
      </p:sp>
      <p:pic>
        <p:nvPicPr>
          <p:cNvPr id="10"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11" name="Content Placeholder 9"/>
          <p:cNvPicPr>
            <a:picLocks noChangeAspect="1"/>
          </p:cNvPicPr>
          <p:nvPr/>
        </p:nvPicPr>
        <p:blipFill rotWithShape="1">
          <a:blip r:embed="rId2"/>
          <a:srcRect l="1935" r="1621"/>
          <a:stretch>
            <a:fillRect/>
          </a:stretch>
        </p:blipFill>
        <p:spPr>
          <a:xfrm>
            <a:off x="8093412" y="2684834"/>
            <a:ext cx="3375499" cy="259626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par>
                          <p:cTn id="18" fill="hold">
                            <p:stCondLst>
                              <p:cond delay="2500"/>
                            </p:stCondLst>
                            <p:childTnLst>
                              <p:par>
                                <p:cTn id="19" presetID="2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99000">
              <a:srgbClr val="FCFFFE"/>
            </a:gs>
            <a:gs pos="66020">
              <a:srgbClr val="F3FFFF"/>
            </a:gs>
            <a:gs pos="37992">
              <a:srgbClr val="FFFFFF"/>
            </a:gs>
            <a:gs pos="8000">
              <a:srgbClr val="EAFCFD"/>
            </a:gs>
          </a:gsLst>
          <a:lin ang="16200000" scaled="0"/>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1192450" y="1221649"/>
            <a:ext cx="4903549" cy="509874"/>
          </a:xfrm>
        </p:spPr>
        <p:txBody>
          <a:bodyPr>
            <a:noAutofit/>
          </a:bodyPr>
          <a:lstStyle/>
          <a:p>
            <a:r>
              <a:rPr lang="en-US" dirty="0"/>
              <a:t>Site Optimization:</a:t>
            </a:r>
            <a:endParaRPr lang="en-IN" dirty="0"/>
          </a:p>
        </p:txBody>
      </p:sp>
      <p:sp>
        <p:nvSpPr>
          <p:cNvPr id="4" name="TextBox 3"/>
          <p:cNvSpPr txBox="1"/>
          <p:nvPr/>
        </p:nvSpPr>
        <p:spPr>
          <a:xfrm>
            <a:off x="1192449" y="1757156"/>
            <a:ext cx="7046879" cy="1814830"/>
          </a:xfrm>
          <a:prstGeom prst="rect">
            <a:avLst/>
          </a:prstGeom>
          <a:noFill/>
        </p:spPr>
        <p:txBody>
          <a:bodyPr wrap="square">
            <a:spAutoFit/>
          </a:bodyPr>
          <a:lstStyle/>
          <a:p>
            <a:pPr algn="just"/>
            <a:r>
              <a:rPr lang="en-US" sz="2800" dirty="0"/>
              <a:t>We prioritize site performance by optimizing images, following </a:t>
            </a:r>
            <a:r>
              <a:rPr lang="en-US" sz="2800" b="1" dirty="0"/>
              <a:t>SEO best practices</a:t>
            </a:r>
            <a:r>
              <a:rPr lang="en-US" sz="2800" dirty="0"/>
              <a:t>, and ensuring seamless user experience through content optimization.</a:t>
            </a:r>
            <a:endParaRPr lang="en-IN" sz="2800" dirty="0"/>
          </a:p>
        </p:txBody>
      </p:sp>
      <p:pic>
        <p:nvPicPr>
          <p:cNvPr id="6"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8" name="Picture 7"/>
          <p:cNvPicPr>
            <a:picLocks noChangeAspect="1"/>
          </p:cNvPicPr>
          <p:nvPr/>
        </p:nvPicPr>
        <p:blipFill rotWithShape="1">
          <a:blip r:embed="rId2"/>
          <a:srcRect l="7589" r="7316"/>
          <a:stretch>
            <a:fillRect/>
          </a:stretch>
        </p:blipFill>
        <p:spPr>
          <a:xfrm>
            <a:off x="8667345" y="2537140"/>
            <a:ext cx="3054485" cy="2781391"/>
          </a:xfrm>
          <a:prstGeom prst="rect">
            <a:avLst/>
          </a:prstGeom>
          <a:ln>
            <a:noFill/>
          </a:ln>
          <a:effectLst>
            <a:outerShdw blurRad="50800" dist="38100" dir="5400000" algn="t" rotWithShape="0">
              <a:prstClr val="black">
                <a:alpha val="40000"/>
              </a:prstClr>
            </a:outerShdw>
          </a:effectLst>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8085" y="1126403"/>
            <a:ext cx="11119104" cy="459208"/>
          </a:xfrm>
        </p:spPr>
        <p:txBody>
          <a:bodyPr/>
          <a:lstStyle/>
          <a:p>
            <a:pPr algn="l"/>
            <a:r>
              <a:rPr lang="en-US" dirty="0"/>
              <a:t>API Integrations:</a:t>
            </a:r>
            <a:endParaRPr lang="en-IN" dirty="0"/>
          </a:p>
        </p:txBody>
      </p:sp>
      <p:sp>
        <p:nvSpPr>
          <p:cNvPr id="8" name="TextBox 7"/>
          <p:cNvSpPr txBox="1"/>
          <p:nvPr/>
        </p:nvSpPr>
        <p:spPr>
          <a:xfrm>
            <a:off x="968085" y="1790621"/>
            <a:ext cx="6363895" cy="2246769"/>
          </a:xfrm>
          <a:prstGeom prst="rect">
            <a:avLst/>
          </a:prstGeom>
          <a:noFill/>
        </p:spPr>
        <p:txBody>
          <a:bodyPr wrap="square">
            <a:spAutoFit/>
          </a:bodyPr>
          <a:lstStyle/>
          <a:p>
            <a:pPr algn="just"/>
            <a:r>
              <a:rPr lang="en-US" sz="2800" dirty="0"/>
              <a:t>Our team integrates essential APIs such as payment gateways, shipping carriers, CRM systems, and marketing automation tools to streamline your e-commerce operations.</a:t>
            </a:r>
            <a:endParaRPr lang="en-IN" sz="2800" dirty="0"/>
          </a:p>
        </p:txBody>
      </p:sp>
      <p:pic>
        <p:nvPicPr>
          <p:cNvPr id="9"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10" name="Content Placeholder 5"/>
          <p:cNvPicPr>
            <a:picLocks noChangeAspect="1"/>
          </p:cNvPicPr>
          <p:nvPr/>
        </p:nvPicPr>
        <p:blipFill>
          <a:blip r:embed="rId2"/>
          <a:srcRect/>
          <a:stretch>
            <a:fillRect/>
          </a:stretch>
        </p:blipFill>
        <p:spPr>
          <a:xfrm>
            <a:off x="7272490" y="2480554"/>
            <a:ext cx="4489885" cy="3251043"/>
          </a:xfrm>
          <a:prstGeom prst="rect">
            <a:avLst/>
          </a:prstGeom>
          <a:ln>
            <a:noFill/>
          </a:ln>
          <a:effectLst>
            <a:outerShdw blurRad="50800" dist="38100" dir="2700000" algn="tl" rotWithShape="0">
              <a:prstClr val="black">
                <a:alpha val="40000"/>
              </a:prstClr>
            </a:outerShdw>
          </a:effectLst>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000"/>
                            </p:stCondLst>
                            <p:childTnLst>
                              <p:par>
                                <p:cTn id="19" presetID="2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edg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5000">
              <a:srgbClr val="F3FFFF"/>
            </a:gs>
            <a:gs pos="37992">
              <a:srgbClr val="FFFFFF"/>
            </a:gs>
            <a:gs pos="8000">
              <a:srgbClr val="EAFCFE"/>
            </a:gs>
          </a:gsLst>
          <a:lin ang="17400000" scaled="0"/>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12601" y="1200280"/>
            <a:ext cx="5379750" cy="531245"/>
          </a:xfrm>
        </p:spPr>
        <p:txBody>
          <a:bodyPr/>
          <a:lstStyle/>
          <a:p>
            <a:pPr algn="l"/>
            <a:r>
              <a:rPr lang="en-US" dirty="0"/>
              <a:t>Mobile-First Design:</a:t>
            </a:r>
            <a:endParaRPr lang="en-IN" dirty="0"/>
          </a:p>
        </p:txBody>
      </p:sp>
      <p:sp>
        <p:nvSpPr>
          <p:cNvPr id="3" name="TextBox 2"/>
          <p:cNvSpPr txBox="1"/>
          <p:nvPr/>
        </p:nvSpPr>
        <p:spPr>
          <a:xfrm>
            <a:off x="1112602" y="1791554"/>
            <a:ext cx="6601432" cy="1815882"/>
          </a:xfrm>
          <a:prstGeom prst="rect">
            <a:avLst/>
          </a:prstGeom>
          <a:noFill/>
        </p:spPr>
        <p:txBody>
          <a:bodyPr wrap="square">
            <a:spAutoFit/>
          </a:bodyPr>
          <a:lstStyle/>
          <a:p>
            <a:pPr algn="just"/>
            <a:r>
              <a:rPr lang="en-US" sz="2800" dirty="0"/>
              <a:t>Samyak Online adopts a mobile-first design approach, ensuring responsiveness, mobile-friendly navigation, touch-friendly elements, and prioritizing content for mobile users.</a:t>
            </a:r>
            <a:endParaRPr lang="en-IN" sz="2800" dirty="0"/>
          </a:p>
        </p:txBody>
      </p:sp>
      <p:pic>
        <p:nvPicPr>
          <p:cNvPr id="5"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2"/>
          <a:srcRect l="20914" r="20749"/>
          <a:stretch>
            <a:fillRect/>
          </a:stretch>
        </p:blipFill>
        <p:spPr>
          <a:xfrm>
            <a:off x="8560340" y="2146582"/>
            <a:ext cx="2441643" cy="29217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2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6020">
              <a:srgbClr val="F3FFFF"/>
            </a:gs>
            <a:gs pos="37992">
              <a:srgbClr val="FFFFFF"/>
            </a:gs>
            <a:gs pos="7000">
              <a:srgbClr val="EAFCFE"/>
            </a:gs>
          </a:gsLst>
          <a:lin ang="2700000" scaled="1"/>
          <a:tileRect/>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20862" y="1206230"/>
            <a:ext cx="6359707" cy="428014"/>
          </a:xfrm>
        </p:spPr>
        <p:txBody>
          <a:bodyPr>
            <a:noAutofit/>
          </a:bodyPr>
          <a:lstStyle/>
          <a:p>
            <a:pPr algn="l"/>
            <a:r>
              <a:rPr lang="en-US" dirty="0"/>
              <a:t>Testing and QA:</a:t>
            </a:r>
            <a:endParaRPr lang="en-IN" dirty="0"/>
          </a:p>
        </p:txBody>
      </p:sp>
      <p:sp>
        <p:nvSpPr>
          <p:cNvPr id="9" name="TextBox 8"/>
          <p:cNvSpPr txBox="1"/>
          <p:nvPr/>
        </p:nvSpPr>
        <p:spPr>
          <a:xfrm>
            <a:off x="1120863" y="1835057"/>
            <a:ext cx="6563988" cy="2245360"/>
          </a:xfrm>
          <a:prstGeom prst="rect">
            <a:avLst/>
          </a:prstGeom>
          <a:noFill/>
        </p:spPr>
        <p:txBody>
          <a:bodyPr wrap="square">
            <a:spAutoFit/>
          </a:bodyPr>
          <a:lstStyle/>
          <a:p>
            <a:pPr algn="just"/>
            <a:r>
              <a:rPr lang="en-US" sz="2800" dirty="0"/>
              <a:t>We rigorously test the </a:t>
            </a:r>
            <a:r>
              <a:rPr lang="en-US" sz="2800" b="1" dirty="0"/>
              <a:t>e-commerce store</a:t>
            </a:r>
            <a:r>
              <a:rPr lang="en-US" sz="2800" dirty="0"/>
              <a:t> for functionality, performance, load, and security, ensuring a flawless user experience across different devices and browsers.</a:t>
            </a:r>
            <a:endParaRPr lang="en-IN" sz="2800" dirty="0"/>
          </a:p>
        </p:txBody>
      </p:sp>
      <p:pic>
        <p:nvPicPr>
          <p:cNvPr id="10"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11" name="Content Placeholder 9"/>
          <p:cNvPicPr>
            <a:picLocks noChangeAspect="1"/>
          </p:cNvPicPr>
          <p:nvPr/>
        </p:nvPicPr>
        <p:blipFill rotWithShape="1">
          <a:blip r:embed="rId2"/>
          <a:srcRect l="6660" r="5513"/>
          <a:stretch>
            <a:fillRect/>
          </a:stretch>
        </p:blipFill>
        <p:spPr>
          <a:xfrm>
            <a:off x="8258782" y="2830749"/>
            <a:ext cx="3073941" cy="237743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par>
                          <p:cTn id="18" fill="hold">
                            <p:stCondLst>
                              <p:cond delay="2500"/>
                            </p:stCondLst>
                            <p:childTnLst>
                              <p:par>
                                <p:cTn id="19" presetID="2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5000">
              <a:srgbClr val="F3FFFF"/>
            </a:gs>
            <a:gs pos="37992">
              <a:srgbClr val="FFFFFF"/>
            </a:gs>
            <a:gs pos="8000">
              <a:srgbClr val="EAFCFE"/>
            </a:gs>
          </a:gsLst>
          <a:lin ang="17400000" scaled="0"/>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12601" y="1200280"/>
            <a:ext cx="5379750" cy="531245"/>
          </a:xfrm>
        </p:spPr>
        <p:txBody>
          <a:bodyPr/>
          <a:lstStyle/>
          <a:p>
            <a:pPr algn="l"/>
            <a:r>
              <a:rPr lang="en-US" dirty="0"/>
              <a:t>Conclusion:</a:t>
            </a:r>
            <a:endParaRPr lang="en-IN" dirty="0"/>
          </a:p>
        </p:txBody>
      </p:sp>
      <p:sp>
        <p:nvSpPr>
          <p:cNvPr id="3" name="TextBox 2"/>
          <p:cNvSpPr txBox="1"/>
          <p:nvPr/>
        </p:nvSpPr>
        <p:spPr>
          <a:xfrm>
            <a:off x="1314532" y="1731864"/>
            <a:ext cx="7282368" cy="3107690"/>
          </a:xfrm>
          <a:prstGeom prst="rect">
            <a:avLst/>
          </a:prstGeom>
          <a:noFill/>
        </p:spPr>
        <p:txBody>
          <a:bodyPr wrap="square">
            <a:spAutoFit/>
          </a:bodyPr>
          <a:lstStyle/>
          <a:p>
            <a:pPr algn="just"/>
            <a:r>
              <a:rPr lang="en-US" sz="2800" dirty="0"/>
              <a:t>Following best practices in </a:t>
            </a:r>
            <a:r>
              <a:rPr lang="en-US" sz="2800" b="1" dirty="0"/>
              <a:t>BigCommerce development</a:t>
            </a:r>
            <a:r>
              <a:rPr lang="en-US" sz="2800" dirty="0"/>
              <a:t> is crucial to achieving a successful e-commerce store. Samyak Online is dedicated to delivering high-quality e-commerce solutions that meet your unique business needs and drive growth. Contact us today to discuss your </a:t>
            </a:r>
            <a:r>
              <a:rPr lang="en-US" sz="2800" b="1" dirty="0"/>
              <a:t>BigCommerce project</a:t>
            </a:r>
            <a:endParaRPr lang="en-IN" sz="2800" b="1" dirty="0"/>
          </a:p>
        </p:txBody>
      </p:sp>
      <p:pic>
        <p:nvPicPr>
          <p:cNvPr id="5" name="Picture Placeholder 1" descr="logo (1)"/>
          <p:cNvPicPr>
            <a:picLocks noChangeAspect="1"/>
          </p:cNvPicPr>
          <p:nvPr/>
        </p:nvPicPr>
        <p:blipFill>
          <a:blip r:embed="rId1"/>
          <a:stretch>
            <a:fillRect/>
          </a:stretch>
        </p:blipFill>
        <p:spPr>
          <a:xfrm>
            <a:off x="177282" y="5558451"/>
            <a:ext cx="2920482" cy="648005"/>
          </a:xfrm>
          <a:prstGeom prst="rect">
            <a:avLst/>
          </a:prstGeom>
          <a:ln>
            <a:noFill/>
          </a:ln>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2"/>
          <a:srcRect l="10674" r="9624"/>
          <a:stretch>
            <a:fillRect/>
          </a:stretch>
        </p:blipFill>
        <p:spPr>
          <a:xfrm>
            <a:off x="8764391" y="2490281"/>
            <a:ext cx="3035259" cy="252919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2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2294</Words>
  <Application>WPS Presentation</Application>
  <PresentationFormat>Widescreen</PresentationFormat>
  <Paragraphs>56</Paragraphs>
  <Slides>11</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SimSun</vt:lpstr>
      <vt:lpstr>Wingdings</vt:lpstr>
      <vt:lpstr>Calibri</vt:lpstr>
      <vt:lpstr>Segoe UI Semibold</vt:lpstr>
      <vt:lpstr>Microsoft YaHei</vt:lpstr>
      <vt:lpstr>Arial Unicode MS</vt:lpstr>
      <vt:lpstr>Calibri Light</vt:lpstr>
      <vt:lpstr>Retrospect</vt:lpstr>
      <vt:lpstr>Best Practices for BigCommerce Development by Samyak Online</vt:lpstr>
      <vt:lpstr>Introduction:</vt:lpstr>
      <vt:lpstr>Structured Approach:</vt:lpstr>
      <vt:lpstr>Theme Selection and Customization:</vt:lpstr>
      <vt:lpstr>Site Optimization:</vt:lpstr>
      <vt:lpstr>API Integrations:</vt:lpstr>
      <vt:lpstr>Mobile-First Design:</vt:lpstr>
      <vt:lpstr>Testing and QA:</vt:lpstr>
      <vt:lpstr>Conclusion:</vt:lpstr>
      <vt:lpstr>Ongoing Support and Maintenance: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Advantages Of Migrating Your e-Store Business To Bigcommerce</dc:title>
  <dc:creator>Subhash Jain</dc:creator>
  <cp:lastModifiedBy>Dell</cp:lastModifiedBy>
  <cp:revision>28</cp:revision>
  <dcterms:created xsi:type="dcterms:W3CDTF">2022-11-21T10:47:00Z</dcterms:created>
  <dcterms:modified xsi:type="dcterms:W3CDTF">2023-05-02T07:11:40Z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6A20DA196EBA495C820C16BBE3D4A11F</vt:lpwstr>
  </property>
  <property fmtid="{D5CDD505-2E9C-101B-9397-08002B2CF9AE}" pid="3" name="KSOProductBuildVer">
    <vt:lpwstr>1033-11.2.0.11537</vt:lpwstr>
  </property>
</Properties>
</file>