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5" r:id="rId8"/>
    <p:sldId id="263" r:id="rId9"/>
    <p:sldId id="264" r:id="rId10"/>
    <p:sldId id="266" r:id="rId11"/>
    <p:sldId id="267" r:id="rId12"/>
    <p:sldId id="275" r:id="rId13"/>
    <p:sldId id="274" r:id="rId14"/>
    <p:sldId id="268" r:id="rId15"/>
    <p:sldId id="269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32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8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77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80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63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84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2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5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6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6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9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7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C387E7-204D-4071-AC90-5DA32A119E6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660B7C-055E-4174-8D39-F1CF0C13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4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edium.com/@thefacteyeofficials/record-breaking-rainfall-and-devastation-floods-engulfing-haryana-and-punjab-as-green-s-welfare-3cada40320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dium.com/@thefacteyeofficials/record-breaking-rainfall-and-devastation-floods-engulfing-haryana-and-punjab-as-green-s-welfare-3cada4032081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medium.com/@thefacteyeofficials/record-breaking-rainfall-and-devastation-floods-engulfing-haryana-and-punjab-as-green-s-welfare-3cada40320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dium.com/@thefacteyeofficials/record-breaking-rainfall-and-devastation-floods-engulfing-haryana-and-punjab-as-green-s-welfare-3cada4032081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edium.com/@thefacteyeofficials/record-breaking-rainfall-and-devastation-floods-engulfing-haryana-and-punjab-as-green-s-welfare-3cada40320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dium.com/@thefacteyeofficials/record-breaking-rainfall-and-devastation-floods-engulfing-haryana-and-punjab-as-green-s-welfare-3cada4032081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facebook.com/thefacteye.7" TargetMode="External"/><Relationship Id="rId7" Type="http://schemas.openxmlformats.org/officeDocument/2006/relationships/hyperlink" Target="https://www.pinterest.co/thefacteye/" TargetMode="External"/><Relationship Id="rId2" Type="http://schemas.openxmlformats.org/officeDocument/2006/relationships/hyperlink" Target="https://thefactey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thefacteye" TargetMode="External"/><Relationship Id="rId5" Type="http://schemas.openxmlformats.org/officeDocument/2006/relationships/hyperlink" Target="https://twitter.com/TheFactEye" TargetMode="External"/><Relationship Id="rId4" Type="http://schemas.openxmlformats.org/officeDocument/2006/relationships/hyperlink" Target="https://www.youtube.com/TheFactEye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edium.com/@thefacteyeofficials/record-breaking-rainfall-and-devastation-floods-engulfing-haryana-and-punjab-as-green-s-welfare-3cada40320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dium.com/@thefacteyeofficials/record-breaking-rainfall-and-devastation-floods-engulfing-haryana-and-punjab-as-green-s-welfare-3cada403208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edium.com/@thefacteyeofficials/record-breaking-rainfall-and-devastation-floods-engulfing-haryana-and-punjab-as-green-s-welfare-3cada40320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dium.com/@thefacteyeofficials/record-breaking-rainfall-and-devastation-floods-engulfing-haryana-and-punjab-as-green-s-welfare-3cada403208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medium.com/@thefacteyeofficials/record-breaking-rainfall-and-devastation-floods-engulfing-haryana-and-punjab-as-green-s-welfare-3cada40320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2682" y="384774"/>
            <a:ext cx="86250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0" dirty="0" smtClean="0">
                <a:solidFill>
                  <a:srgbClr val="242424"/>
                </a:solidFill>
                <a:effectLst/>
                <a:latin typeface="sohne"/>
              </a:rPr>
              <a:t>Record-Breaking Rainfall and Devastation: Floods Engulfing Haryana and Punjab as Green S Welfare Force Extends Relief Efforts</a:t>
            </a:r>
            <a:endParaRPr lang="en-US" sz="3200" b="1" i="0" dirty="0">
              <a:solidFill>
                <a:srgbClr val="242424"/>
              </a:solidFill>
              <a:effectLst/>
              <a:latin typeface="sohne"/>
            </a:endParaRPr>
          </a:p>
        </p:txBody>
      </p:sp>
      <p:pic>
        <p:nvPicPr>
          <p:cNvPr id="1026" name="Picture 2" descr="https://miro.medium.com/v2/resize:fit:700/1*Tz-9LuNtymVViOHDw3k2vQ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41" y="2848169"/>
            <a:ext cx="6368793" cy="35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83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5481" y="1050327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The images clearly show that wherever you look, there is water everywhere, ranging from four to six feet deep.</a:t>
            </a:r>
          </a:p>
          <a:p>
            <a:endParaRPr lang="en-US" sz="2800" dirty="0">
              <a:solidFill>
                <a:srgbClr val="242424"/>
              </a:solidFill>
              <a:latin typeface="source-serif-pro"/>
            </a:endParaRPr>
          </a:p>
          <a:p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The areas of </a:t>
            </a:r>
            <a:r>
              <a:rPr lang="en-US" sz="28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Gulahar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, </a:t>
            </a:r>
            <a:r>
              <a:rPr lang="en-US" sz="28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Khetipur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, and </a:t>
            </a:r>
            <a:r>
              <a:rPr lang="en-US" sz="28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Joge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 in the </a:t>
            </a:r>
            <a:r>
              <a:rPr lang="en-US" sz="28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Patta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 region are filled with enthusiasm as the Green S Force soldiers are actively helping the affected people by traveling in boats and providing all kinds of assistance.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1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6248" y="1050327"/>
            <a:ext cx="85385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When the District Administration sought the help of the Green Welfare Force Wing to save the lives of the people trapped later, and as soon as the call from the </a:t>
            </a:r>
            <a:r>
              <a:rPr lang="en-US" sz="28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Dera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 management reached the mobile phones of these </a:t>
            </a:r>
            <a:r>
              <a:rPr lang="en-US" sz="28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sewadars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 (volunteers), they immediately left their work, business, and families behind to 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  <a:hlinkClick r:id="rId2"/>
              </a:rPr>
              <a:t>serve humanity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iro.medium.com/v2/resize:fit:700/1*i2cWtXXQ2Kp7wBO7zix5kQ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95" y="445511"/>
            <a:ext cx="7258480" cy="435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2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0011" y="1617874"/>
            <a:ext cx="75746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I must tell you that whenever a natural disaster strikes, it is the soldiers of the Green S Force who are at the forefront. These </a:t>
            </a:r>
            <a:r>
              <a:rPr lang="en-US" sz="28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sewadars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 began their work with divine chants and humble prayers.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4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2239" y="1259528"/>
            <a:ext cx="8167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 smtClean="0">
                <a:solidFill>
                  <a:srgbClr val="242424"/>
                </a:solidFill>
                <a:effectLst/>
                <a:latin typeface="source-serif-pro"/>
              </a:rPr>
              <a:t>We will continue to provide you with updates as we receive them. I assure you that we will keep you informed about the current situation of the </a:t>
            </a:r>
            <a:r>
              <a:rPr lang="en-US" sz="3200" b="0" i="0" dirty="0" smtClean="0">
                <a:solidFill>
                  <a:srgbClr val="242424"/>
                </a:solidFill>
                <a:effectLst/>
                <a:latin typeface="source-serif-pro"/>
                <a:hlinkClick r:id="rId2"/>
              </a:rPr>
              <a:t>floods</a:t>
            </a:r>
            <a:r>
              <a:rPr lang="en-US" sz="3200" b="0" i="0" dirty="0" smtClean="0">
                <a:solidFill>
                  <a:srgbClr val="242424"/>
                </a:solidFill>
                <a:effectLst/>
                <a:latin typeface="source-serif-pro"/>
              </a:rPr>
              <a:t> and potential flood-prone areas.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iro.medium.com/v2/resize:fit:700/1*_oyuWrrdqdi7IlTlS_wDrg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01" y="543697"/>
            <a:ext cx="6761716" cy="38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9596" y="4601002"/>
            <a:ext cx="77280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ohne"/>
              </a:rPr>
              <a:t>They Are Warriors Who, Without Any Financial Gain, Are Selflessly Fulfilling The Duty Of Humanity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4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9687" y="1392877"/>
            <a:ext cx="89339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 smtClean="0">
                <a:solidFill>
                  <a:srgbClr val="242424"/>
                </a:solidFill>
                <a:effectLst/>
                <a:latin typeface="source-serif-pro"/>
              </a:rPr>
              <a:t>Please let us know how you perceive the work being carried out by these </a:t>
            </a:r>
            <a:r>
              <a:rPr lang="en-US" sz="32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sewadars</a:t>
            </a:r>
            <a:r>
              <a:rPr lang="en-US" sz="3200" b="0" i="0" dirty="0" smtClean="0">
                <a:solidFill>
                  <a:srgbClr val="242424"/>
                </a:solidFill>
                <a:effectLst/>
                <a:latin typeface="source-serif-pro"/>
              </a:rPr>
              <a:t> because they are warriors who, without any financial gain, are selflessly fulfilling the </a:t>
            </a:r>
            <a:r>
              <a:rPr lang="en-US" sz="3200" b="0" i="0" dirty="0" smtClean="0">
                <a:solidFill>
                  <a:srgbClr val="242424"/>
                </a:solidFill>
                <a:effectLst/>
                <a:latin typeface="source-serif-pro"/>
                <a:hlinkClick r:id="rId2"/>
              </a:rPr>
              <a:t>duty of humanity </a:t>
            </a:r>
            <a:r>
              <a:rPr lang="en-US" sz="3200" b="0" i="0" dirty="0" smtClean="0">
                <a:solidFill>
                  <a:srgbClr val="242424"/>
                </a:solidFill>
                <a:effectLst/>
                <a:latin typeface="source-serif-pro"/>
              </a:rPr>
              <a:t>by collecting relief supplies from their own pockets.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66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2933" y="465552"/>
            <a:ext cx="4022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/>
              <a:t>ContactUs</a:t>
            </a:r>
            <a:r>
              <a:rPr lang="en-US" sz="3200" u="sng" dirty="0"/>
              <a:t> : </a:t>
            </a:r>
            <a:r>
              <a:rPr lang="en-US" sz="3200" u="sng" dirty="0" err="1"/>
              <a:t>TheFactEye</a:t>
            </a:r>
            <a:endParaRPr lang="en-US" sz="3200" u="sng" dirty="0"/>
          </a:p>
        </p:txBody>
      </p:sp>
      <p:sp>
        <p:nvSpPr>
          <p:cNvPr id="5" name="Rectangle 4"/>
          <p:cNvSpPr/>
          <p:nvPr/>
        </p:nvSpPr>
        <p:spPr>
          <a:xfrm>
            <a:off x="712933" y="1364040"/>
            <a:ext cx="102598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Website</a:t>
            </a:r>
            <a:r>
              <a:rPr lang="en-US" sz="2800" dirty="0"/>
              <a:t> :- </a:t>
            </a:r>
            <a:r>
              <a:rPr lang="en-US" sz="2800" dirty="0">
                <a:hlinkClick r:id="rId2"/>
              </a:rPr>
              <a:t>https://thefacteye.com/</a:t>
            </a: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Facebook</a:t>
            </a:r>
            <a:r>
              <a:rPr lang="en-US" sz="2800" dirty="0"/>
              <a:t>:- </a:t>
            </a:r>
            <a:r>
              <a:rPr lang="en-US" sz="2800" dirty="0">
                <a:hlinkClick r:id="rId3"/>
              </a:rPr>
              <a:t>https://www.facebook.com/thefacteye.7</a:t>
            </a: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err="1"/>
              <a:t>Youtube</a:t>
            </a:r>
            <a:r>
              <a:rPr lang="en-US" sz="2800" dirty="0"/>
              <a:t>:-  </a:t>
            </a:r>
            <a:r>
              <a:rPr lang="en-US" sz="2800" dirty="0">
                <a:hlinkClick r:id="rId4"/>
              </a:rPr>
              <a:t>https://www.youtube.com/TheFactEye7</a:t>
            </a: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Twitter</a:t>
            </a:r>
            <a:r>
              <a:rPr lang="en-US" sz="2800" dirty="0"/>
              <a:t>:- </a:t>
            </a:r>
            <a:r>
              <a:rPr lang="en-US" sz="2800" dirty="0">
                <a:hlinkClick r:id="rId5"/>
              </a:rPr>
              <a:t>https://twitter.com/TheFactEye</a:t>
            </a: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Instagram</a:t>
            </a:r>
            <a:r>
              <a:rPr lang="en-US" sz="2800" dirty="0"/>
              <a:t>:- </a:t>
            </a:r>
            <a:r>
              <a:rPr lang="en-US" sz="2800" dirty="0">
                <a:hlinkClick r:id="rId6"/>
              </a:rPr>
              <a:t>https://www.instagram.com/thefacteye</a:t>
            </a: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Pinterest</a:t>
            </a:r>
            <a:r>
              <a:rPr lang="en-US" sz="2800" dirty="0"/>
              <a:t>:- </a:t>
            </a:r>
            <a:r>
              <a:rPr lang="en-US" sz="2800" dirty="0">
                <a:hlinkClick r:id="rId7"/>
              </a:rPr>
              <a:t>https://www.pinterest.co/thefacteye</a:t>
            </a:r>
            <a:r>
              <a:rPr lang="en-US" sz="2800" dirty="0" smtClean="0">
                <a:hlinkClick r:id="rId7"/>
              </a:rPr>
              <a:t>/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1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o.medium.com/v2/resize:fit:700/1*eDI4kvjVf7Dldx8QFBz7Vw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42" y="526247"/>
            <a:ext cx="6153665" cy="36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1729" y="4798710"/>
            <a:ext cx="8143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ohne"/>
              </a:rPr>
              <a:t>Haryana, Punjab and Himachal Pradesh the situation has gone bad in these states.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9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8476" y="637461"/>
            <a:ext cx="88845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The heavy rainfall in the mountains has broken a record of the past 52 years. With heavy 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  <a:hlinkClick r:id="rId2"/>
              </a:rPr>
              <a:t>rainfall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, rivers and drains in several states have overflowed, causing destruction in thousands of cities.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78476" y="3098454"/>
            <a:ext cx="89583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It is the first time that the water of the Yamuna River has crossed the national capital and reached the </a:t>
            </a:r>
            <a:r>
              <a:rPr lang="en-US" sz="28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Rashtrapati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 </a:t>
            </a:r>
            <a:r>
              <a:rPr lang="en-US" sz="28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Bhavan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8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6000" y="1605349"/>
            <a:ext cx="92806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242424"/>
                </a:solidFill>
                <a:effectLst/>
                <a:latin typeface="source-serif-pro"/>
              </a:rPr>
              <a:t>It is the first time that the water of the Yamuna River has crossed the national capital and reached the </a:t>
            </a:r>
            <a:r>
              <a:rPr lang="en-US" sz="36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Rashtrapati</a:t>
            </a:r>
            <a:r>
              <a:rPr lang="en-US" sz="3600" b="0" i="0" dirty="0" smtClean="0">
                <a:solidFill>
                  <a:srgbClr val="242424"/>
                </a:solidFill>
                <a:effectLst/>
                <a:latin typeface="source-serif-pro"/>
              </a:rPr>
              <a:t> </a:t>
            </a:r>
            <a:r>
              <a:rPr lang="en-US" sz="36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Bhvan</a:t>
            </a:r>
            <a:r>
              <a:rPr lang="en-US" sz="3600" b="0" i="0" dirty="0" smtClean="0">
                <a:solidFill>
                  <a:srgbClr val="242424"/>
                </a:solidFill>
                <a:effectLst/>
                <a:latin typeface="source-serif-pro"/>
              </a:rPr>
              <a:t>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4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ro.medium.com/v2/resize:fit:700/1*XbNgxklAzV4zV7uhOGdPmw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19" y="464467"/>
            <a:ext cx="5936523" cy="33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9503" y="4279727"/>
            <a:ext cx="6947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ohne"/>
              </a:rPr>
              <a:t>Green S Force is actively providing help to the flood-affected people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4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109" y="1390301"/>
            <a:ext cx="95888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242424"/>
                </a:solidFill>
                <a:effectLst/>
                <a:latin typeface="source-serif-pro"/>
              </a:rPr>
              <a:t>In such a delicate situation, as in previous years, the Shah </a:t>
            </a:r>
            <a:r>
              <a:rPr lang="en-US" sz="36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Satnam</a:t>
            </a:r>
            <a:r>
              <a:rPr lang="en-US" sz="3600" b="0" i="0" dirty="0" smtClean="0">
                <a:solidFill>
                  <a:srgbClr val="242424"/>
                </a:solidFill>
                <a:effectLst/>
                <a:latin typeface="source-serif-pro"/>
              </a:rPr>
              <a:t> Ji Green S Welfare Force Wing team has descended upon </a:t>
            </a:r>
            <a:r>
              <a:rPr lang="en-US" sz="3600" b="0" i="0" dirty="0" smtClean="0">
                <a:solidFill>
                  <a:srgbClr val="242424"/>
                </a:solidFill>
                <a:effectLst/>
                <a:latin typeface="source-serif-pro"/>
                <a:hlinkClick r:id="rId2"/>
              </a:rPr>
              <a:t>flood</a:t>
            </a:r>
            <a:r>
              <a:rPr lang="en-US" sz="3600" b="0" i="0" dirty="0" smtClean="0">
                <a:solidFill>
                  <a:srgbClr val="242424"/>
                </a:solidFill>
                <a:effectLst/>
                <a:latin typeface="source-serif-pro"/>
              </a:rPr>
              <a:t>-affected areas in Haryana and Punjab.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iro.medium.com/v2/resize:fit:700/1*4xskYZlkGmsmwtEUww67xw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93" y="375414"/>
            <a:ext cx="6467647" cy="38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9898" y="4714788"/>
            <a:ext cx="871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ohne"/>
              </a:rPr>
              <a:t>Shah </a:t>
            </a:r>
            <a:r>
              <a:rPr lang="en-US" sz="2800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ohne"/>
              </a:rPr>
              <a:t>Satnam</a:t>
            </a:r>
            <a:r>
              <a:rPr 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ohne"/>
              </a:rPr>
              <a:t> Ji Green S Welfare Force Wing team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7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5365" y="637461"/>
            <a:ext cx="87980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The Green S Force is actively providing help to the flood-affected people in significant numbers in the towns of </a:t>
            </a:r>
            <a:r>
              <a:rPr lang="en-US" sz="28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Patara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, </a:t>
            </a:r>
            <a:r>
              <a:rPr lang="en-US" sz="28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Samana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, </a:t>
            </a:r>
            <a:r>
              <a:rPr lang="en-US" sz="28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Jakhal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, and </a:t>
            </a:r>
            <a:r>
              <a:rPr lang="en-US" sz="2800" b="0" i="0" dirty="0" err="1" smtClean="0">
                <a:solidFill>
                  <a:srgbClr val="242424"/>
                </a:solidFill>
                <a:effectLst/>
                <a:latin typeface="source-serif-pro"/>
              </a:rPr>
              <a:t>Fatehabad</a:t>
            </a:r>
            <a:r>
              <a:rPr lang="en-US" sz="2800" b="0" i="0" dirty="0" smtClean="0">
                <a:solidFill>
                  <a:srgbClr val="242424"/>
                </a:solidFill>
                <a:effectLst/>
                <a:latin typeface="source-serif-pro"/>
              </a:rPr>
              <a:t> in Punjab.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43580" y="2893729"/>
            <a:ext cx="8921579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800" spc="-5" dirty="0" smtClean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Raavi" panose="020B0502040204020203" pitchFamily="34" charset="0"/>
              </a:rPr>
              <a:t>Primary challenge in all the flood-affected areas is to deal with the major issue of food and drinking water.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580" y="4339904"/>
            <a:ext cx="8512776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800" spc="-5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Raavi" panose="020B0502040204020203" pitchFamily="34" charset="0"/>
              </a:rPr>
              <a:t>Green S Force is </a:t>
            </a:r>
            <a:r>
              <a:rPr lang="en-US" sz="2800" spc="-5" dirty="0" smtClean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Raavi" panose="020B0502040204020203" pitchFamily="34" charset="0"/>
              </a:rPr>
              <a:t>addressing by arranging </a:t>
            </a:r>
            <a:r>
              <a:rPr lang="en-US" sz="2800" spc="-5" dirty="0" err="1" smtClean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Raavi" panose="020B0502040204020203" pitchFamily="34" charset="0"/>
              </a:rPr>
              <a:t>langars</a:t>
            </a:r>
            <a:r>
              <a:rPr lang="en-US" sz="2800" spc="-5" dirty="0" smtClean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Raavi" panose="020B0502040204020203" pitchFamily="34" charset="0"/>
              </a:rPr>
              <a:t> </a:t>
            </a:r>
            <a:r>
              <a:rPr lang="en-US" sz="2800" spc="-5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Raavi" panose="020B0502040204020203" pitchFamily="34" charset="0"/>
              </a:rPr>
              <a:t>(</a:t>
            </a:r>
            <a:r>
              <a:rPr lang="en-US" sz="2800" spc="-5" dirty="0" smtClean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Raavi" panose="020B0502040204020203" pitchFamily="34" charset="0"/>
              </a:rPr>
              <a:t>community </a:t>
            </a:r>
            <a:r>
              <a:rPr lang="en-US" sz="2800" spc="-5" dirty="0" smtClean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Raavi" panose="020B0502040204020203" pitchFamily="34" charset="0"/>
              </a:rPr>
              <a:t>kitchens) for them.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Raav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5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o.medium.com/v2/resize:fit:700/1*yoh-jlFk7FN6JM0vjvU_P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03" y="508687"/>
            <a:ext cx="6667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1099" y="4390938"/>
            <a:ext cx="77847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ohne"/>
              </a:rPr>
              <a:t>Green S Force soldiers are actively helping the affected people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2" y="224595"/>
            <a:ext cx="863584" cy="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90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50</TotalTime>
  <Words>528</Words>
  <Application>Microsoft Office PowerPoint</Application>
  <PresentationFormat>Widescreen</PresentationFormat>
  <Paragraphs>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Georgia</vt:lpstr>
      <vt:lpstr>Impact</vt:lpstr>
      <vt:lpstr>Raavi</vt:lpstr>
      <vt:lpstr>sohne</vt:lpstr>
      <vt:lpstr>source-serif-pro</vt:lpstr>
      <vt:lpstr>Wingdings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2023-07-20T13:21:24Z</dcterms:created>
  <dcterms:modified xsi:type="dcterms:W3CDTF">2023-07-20T14:11:24Z</dcterms:modified>
</cp:coreProperties>
</file>